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Ex1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Ex2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1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0.xml" ContentType="application/vnd.openxmlformats-officedocument.themeOverride+xml"/>
  <Override PartName="/ppt/charts/chartEx3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theme/themeOverride11.xml" ContentType="application/vnd.openxmlformats-officedocument.themeOverride+xml"/>
  <Override PartName="/ppt/charts/chartEx4.xml" ContentType="application/vnd.ms-office.chartex+xml"/>
  <Override PartName="/ppt/charts/style17.xml" ContentType="application/vnd.ms-office.chartstyle+xml"/>
  <Override PartName="/ppt/charts/colors17.xml" ContentType="application/vnd.ms-office.chartcolorstyle+xml"/>
  <Override PartName="/ppt/charts/chart1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1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9"/>
  </p:notesMasterIdLst>
  <p:sldIdLst>
    <p:sldId id="277" r:id="rId2"/>
    <p:sldId id="315" r:id="rId3"/>
    <p:sldId id="317" r:id="rId4"/>
    <p:sldId id="337" r:id="rId5"/>
    <p:sldId id="338" r:id="rId6"/>
    <p:sldId id="325" r:id="rId7"/>
    <p:sldId id="340" r:id="rId8"/>
    <p:sldId id="343" r:id="rId9"/>
    <p:sldId id="341" r:id="rId10"/>
    <p:sldId id="331" r:id="rId11"/>
    <p:sldId id="314" r:id="rId12"/>
    <p:sldId id="323" r:id="rId13"/>
    <p:sldId id="319" r:id="rId14"/>
    <p:sldId id="320" r:id="rId15"/>
    <p:sldId id="327" r:id="rId16"/>
    <p:sldId id="328" r:id="rId17"/>
    <p:sldId id="321" r:id="rId18"/>
    <p:sldId id="322" r:id="rId19"/>
    <p:sldId id="333" r:id="rId20"/>
    <p:sldId id="332" r:id="rId21"/>
    <p:sldId id="334" r:id="rId22"/>
    <p:sldId id="324" r:id="rId23"/>
    <p:sldId id="318" r:id="rId24"/>
    <p:sldId id="316" r:id="rId25"/>
    <p:sldId id="339" r:id="rId26"/>
    <p:sldId id="326" r:id="rId27"/>
    <p:sldId id="330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D0EEC0C-73B0-4AB1-9B2F-63DB5CB0B437}">
          <p14:sldIdLst>
            <p14:sldId id="277"/>
            <p14:sldId id="315"/>
            <p14:sldId id="317"/>
            <p14:sldId id="337"/>
            <p14:sldId id="338"/>
            <p14:sldId id="325"/>
            <p14:sldId id="340"/>
            <p14:sldId id="343"/>
            <p14:sldId id="341"/>
            <p14:sldId id="331"/>
            <p14:sldId id="314"/>
            <p14:sldId id="323"/>
            <p14:sldId id="319"/>
            <p14:sldId id="320"/>
            <p14:sldId id="327"/>
            <p14:sldId id="328"/>
            <p14:sldId id="321"/>
            <p14:sldId id="322"/>
            <p14:sldId id="333"/>
            <p14:sldId id="332"/>
            <p14:sldId id="334"/>
            <p14:sldId id="324"/>
            <p14:sldId id="318"/>
            <p14:sldId id="316"/>
            <p14:sldId id="339"/>
            <p14:sldId id="326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FFFFFF"/>
    <a:srgbClr val="0000FF"/>
    <a:srgbClr val="FFFF66"/>
    <a:srgbClr val="265083"/>
    <a:srgbClr val="009900"/>
    <a:srgbClr val="9EBF43"/>
    <a:srgbClr val="4587A0"/>
    <a:srgbClr val="60B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8A67B0-3A73-42F0-AB80-A1192CC7CA83}" v="354" dt="2022-01-13T12:15:15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3"/>
  </p:normalViewPr>
  <p:slideViewPr>
    <p:cSldViewPr snapToGrid="0" snapToObjects="1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Luiza Seemann" userId="0cdd766d75bdb419" providerId="LiveId" clId="{DE8A67B0-3A73-42F0-AB80-A1192CC7CA83}"/>
    <pc:docChg chg="undo custSel addSld delSld modSld sldOrd modSection">
      <pc:chgData name="Maria Luiza Seemann" userId="0cdd766d75bdb419" providerId="LiveId" clId="{DE8A67B0-3A73-42F0-AB80-A1192CC7CA83}" dt="2022-01-13T12:15:15.596" v="5595" actId="207"/>
      <pc:docMkLst>
        <pc:docMk/>
      </pc:docMkLst>
      <pc:sldChg chg="del">
        <pc:chgData name="Maria Luiza Seemann" userId="0cdd766d75bdb419" providerId="LiveId" clId="{DE8A67B0-3A73-42F0-AB80-A1192CC7CA83}" dt="2022-01-11T18:59:21.781" v="1851" actId="47"/>
        <pc:sldMkLst>
          <pc:docMk/>
          <pc:sldMk cId="2647666873" sldId="287"/>
        </pc:sldMkLst>
      </pc:sldChg>
      <pc:sldChg chg="del">
        <pc:chgData name="Maria Luiza Seemann" userId="0cdd766d75bdb419" providerId="LiveId" clId="{DE8A67B0-3A73-42F0-AB80-A1192CC7CA83}" dt="2022-01-11T13:55:37.486" v="36" actId="2696"/>
        <pc:sldMkLst>
          <pc:docMk/>
          <pc:sldMk cId="2925883136" sldId="288"/>
        </pc:sldMkLst>
      </pc:sldChg>
      <pc:sldChg chg="del">
        <pc:chgData name="Maria Luiza Seemann" userId="0cdd766d75bdb419" providerId="LiveId" clId="{DE8A67B0-3A73-42F0-AB80-A1192CC7CA83}" dt="2022-01-11T18:59:24.552" v="1853" actId="47"/>
        <pc:sldMkLst>
          <pc:docMk/>
          <pc:sldMk cId="1661620885" sldId="290"/>
        </pc:sldMkLst>
      </pc:sldChg>
      <pc:sldChg chg="del">
        <pc:chgData name="Maria Luiza Seemann" userId="0cdd766d75bdb419" providerId="LiveId" clId="{DE8A67B0-3A73-42F0-AB80-A1192CC7CA83}" dt="2022-01-11T13:55:41.310" v="37" actId="2696"/>
        <pc:sldMkLst>
          <pc:docMk/>
          <pc:sldMk cId="2192348441" sldId="291"/>
        </pc:sldMkLst>
      </pc:sldChg>
      <pc:sldChg chg="del">
        <pc:chgData name="Maria Luiza Seemann" userId="0cdd766d75bdb419" providerId="LiveId" clId="{DE8A67B0-3A73-42F0-AB80-A1192CC7CA83}" dt="2022-01-11T18:59:18.578" v="1850" actId="47"/>
        <pc:sldMkLst>
          <pc:docMk/>
          <pc:sldMk cId="1045158164" sldId="292"/>
        </pc:sldMkLst>
      </pc:sldChg>
      <pc:sldChg chg="del">
        <pc:chgData name="Maria Luiza Seemann" userId="0cdd766d75bdb419" providerId="LiveId" clId="{DE8A67B0-3A73-42F0-AB80-A1192CC7CA83}" dt="2022-01-11T16:57:06.083" v="442" actId="2696"/>
        <pc:sldMkLst>
          <pc:docMk/>
          <pc:sldMk cId="573622637" sldId="293"/>
        </pc:sldMkLst>
      </pc:sldChg>
      <pc:sldChg chg="del">
        <pc:chgData name="Maria Luiza Seemann" userId="0cdd766d75bdb419" providerId="LiveId" clId="{DE8A67B0-3A73-42F0-AB80-A1192CC7CA83}" dt="2022-01-11T21:20:03.952" v="2423" actId="2696"/>
        <pc:sldMkLst>
          <pc:docMk/>
          <pc:sldMk cId="2795420968" sldId="294"/>
        </pc:sldMkLst>
      </pc:sldChg>
      <pc:sldChg chg="del">
        <pc:chgData name="Maria Luiza Seemann" userId="0cdd766d75bdb419" providerId="LiveId" clId="{DE8A67B0-3A73-42F0-AB80-A1192CC7CA83}" dt="2022-01-11T18:59:28.200" v="1855" actId="47"/>
        <pc:sldMkLst>
          <pc:docMk/>
          <pc:sldMk cId="198153437" sldId="295"/>
        </pc:sldMkLst>
      </pc:sldChg>
      <pc:sldChg chg="del">
        <pc:chgData name="Maria Luiza Seemann" userId="0cdd766d75bdb419" providerId="LiveId" clId="{DE8A67B0-3A73-42F0-AB80-A1192CC7CA83}" dt="2022-01-11T16:58:16.731" v="443" actId="47"/>
        <pc:sldMkLst>
          <pc:docMk/>
          <pc:sldMk cId="1919059956" sldId="296"/>
        </pc:sldMkLst>
      </pc:sldChg>
      <pc:sldChg chg="del">
        <pc:chgData name="Maria Luiza Seemann" userId="0cdd766d75bdb419" providerId="LiveId" clId="{DE8A67B0-3A73-42F0-AB80-A1192CC7CA83}" dt="2022-01-11T18:59:23.256" v="1852" actId="47"/>
        <pc:sldMkLst>
          <pc:docMk/>
          <pc:sldMk cId="3870041931" sldId="297"/>
        </pc:sldMkLst>
      </pc:sldChg>
      <pc:sldChg chg="del">
        <pc:chgData name="Maria Luiza Seemann" userId="0cdd766d75bdb419" providerId="LiveId" clId="{DE8A67B0-3A73-42F0-AB80-A1192CC7CA83}" dt="2022-01-11T18:59:26.302" v="1854" actId="47"/>
        <pc:sldMkLst>
          <pc:docMk/>
          <pc:sldMk cId="2229215997" sldId="298"/>
        </pc:sldMkLst>
      </pc:sldChg>
      <pc:sldChg chg="del">
        <pc:chgData name="Maria Luiza Seemann" userId="0cdd766d75bdb419" providerId="LiveId" clId="{DE8A67B0-3A73-42F0-AB80-A1192CC7CA83}" dt="2022-01-11T13:55:43.632" v="38" actId="2696"/>
        <pc:sldMkLst>
          <pc:docMk/>
          <pc:sldMk cId="259117367" sldId="302"/>
        </pc:sldMkLst>
      </pc:sldChg>
      <pc:sldChg chg="del">
        <pc:chgData name="Maria Luiza Seemann" userId="0cdd766d75bdb419" providerId="LiveId" clId="{DE8A67B0-3A73-42F0-AB80-A1192CC7CA83}" dt="2022-01-11T13:55:33.908" v="35" actId="2696"/>
        <pc:sldMkLst>
          <pc:docMk/>
          <pc:sldMk cId="1794406155" sldId="306"/>
        </pc:sldMkLst>
      </pc:sldChg>
      <pc:sldChg chg="del">
        <pc:chgData name="Maria Luiza Seemann" userId="0cdd766d75bdb419" providerId="LiveId" clId="{DE8A67B0-3A73-42F0-AB80-A1192CC7CA83}" dt="2022-01-11T18:59:52.115" v="1859" actId="47"/>
        <pc:sldMkLst>
          <pc:docMk/>
          <pc:sldMk cId="40576246" sldId="308"/>
        </pc:sldMkLst>
      </pc:sldChg>
      <pc:sldChg chg="del">
        <pc:chgData name="Maria Luiza Seemann" userId="0cdd766d75bdb419" providerId="LiveId" clId="{DE8A67B0-3A73-42F0-AB80-A1192CC7CA83}" dt="2022-01-11T13:55:58.270" v="41" actId="2696"/>
        <pc:sldMkLst>
          <pc:docMk/>
          <pc:sldMk cId="2104073719" sldId="310"/>
        </pc:sldMkLst>
      </pc:sldChg>
      <pc:sldChg chg="del">
        <pc:chgData name="Maria Luiza Seemann" userId="0cdd766d75bdb419" providerId="LiveId" clId="{DE8A67B0-3A73-42F0-AB80-A1192CC7CA83}" dt="2022-01-11T13:55:46.503" v="39" actId="2696"/>
        <pc:sldMkLst>
          <pc:docMk/>
          <pc:sldMk cId="2519109390" sldId="311"/>
        </pc:sldMkLst>
      </pc:sldChg>
      <pc:sldChg chg="del">
        <pc:chgData name="Maria Luiza Seemann" userId="0cdd766d75bdb419" providerId="LiveId" clId="{DE8A67B0-3A73-42F0-AB80-A1192CC7CA83}" dt="2022-01-11T13:55:53.891" v="40" actId="2696"/>
        <pc:sldMkLst>
          <pc:docMk/>
          <pc:sldMk cId="3942238385" sldId="313"/>
        </pc:sldMkLst>
      </pc:sldChg>
      <pc:sldChg chg="addSp delSp modSp mod">
        <pc:chgData name="Maria Luiza Seemann" userId="0cdd766d75bdb419" providerId="LiveId" clId="{DE8A67B0-3A73-42F0-AB80-A1192CC7CA83}" dt="2022-01-12T18:49:49.482" v="3817" actId="1076"/>
        <pc:sldMkLst>
          <pc:docMk/>
          <pc:sldMk cId="3673778811" sldId="314"/>
        </pc:sldMkLst>
        <pc:spChg chg="mod">
          <ac:chgData name="Maria Luiza Seemann" userId="0cdd766d75bdb419" providerId="LiveId" clId="{DE8A67B0-3A73-42F0-AB80-A1192CC7CA83}" dt="2022-01-12T18:49:49.482" v="3817" actId="1076"/>
          <ac:spMkLst>
            <pc:docMk/>
            <pc:sldMk cId="3673778811" sldId="314"/>
            <ac:spMk id="8" creationId="{477CD441-78FE-43EA-84B2-B1B9EEF2464A}"/>
          </ac:spMkLst>
        </pc:spChg>
        <pc:spChg chg="mod">
          <ac:chgData name="Maria Luiza Seemann" userId="0cdd766d75bdb419" providerId="LiveId" clId="{DE8A67B0-3A73-42F0-AB80-A1192CC7CA83}" dt="2022-01-11T21:57:55.303" v="2728" actId="20577"/>
          <ac:spMkLst>
            <pc:docMk/>
            <pc:sldMk cId="3673778811" sldId="314"/>
            <ac:spMk id="28" creationId="{6568EA92-9435-44FD-B164-185705505127}"/>
          </ac:spMkLst>
        </pc:spChg>
        <pc:picChg chg="add del mod">
          <ac:chgData name="Maria Luiza Seemann" userId="0cdd766d75bdb419" providerId="LiveId" clId="{DE8A67B0-3A73-42F0-AB80-A1192CC7CA83}" dt="2022-01-11T22:37:25.995" v="2971" actId="478"/>
          <ac:picMkLst>
            <pc:docMk/>
            <pc:sldMk cId="3673778811" sldId="314"/>
            <ac:picMk id="19" creationId="{C28AA352-FAE7-4D00-94AE-88215CCF4005}"/>
          </ac:picMkLst>
        </pc:picChg>
      </pc:sldChg>
      <pc:sldChg chg="modSp mod">
        <pc:chgData name="Maria Luiza Seemann" userId="0cdd766d75bdb419" providerId="LiveId" clId="{DE8A67B0-3A73-42F0-AB80-A1192CC7CA83}" dt="2022-01-12T16:31:54.813" v="2976" actId="114"/>
        <pc:sldMkLst>
          <pc:docMk/>
          <pc:sldMk cId="2005717518" sldId="315"/>
        </pc:sldMkLst>
        <pc:spChg chg="mod">
          <ac:chgData name="Maria Luiza Seemann" userId="0cdd766d75bdb419" providerId="LiveId" clId="{DE8A67B0-3A73-42F0-AB80-A1192CC7CA83}" dt="2022-01-11T19:00:03.711" v="1860" actId="2711"/>
          <ac:spMkLst>
            <pc:docMk/>
            <pc:sldMk cId="2005717518" sldId="315"/>
            <ac:spMk id="2" creationId="{A94F0DEB-9F40-4A71-B589-ABAE417FFA97}"/>
          </ac:spMkLst>
        </pc:spChg>
        <pc:spChg chg="mod">
          <ac:chgData name="Maria Luiza Seemann" userId="0cdd766d75bdb419" providerId="LiveId" clId="{DE8A67B0-3A73-42F0-AB80-A1192CC7CA83}" dt="2022-01-12T16:31:54.813" v="2976" actId="114"/>
          <ac:spMkLst>
            <pc:docMk/>
            <pc:sldMk cId="2005717518" sldId="315"/>
            <ac:spMk id="3" creationId="{616E7918-DA51-4E69-8124-33608615281F}"/>
          </ac:spMkLst>
        </pc:spChg>
      </pc:sldChg>
      <pc:sldChg chg="addSp delSp modSp mod">
        <pc:chgData name="Maria Luiza Seemann" userId="0cdd766d75bdb419" providerId="LiveId" clId="{DE8A67B0-3A73-42F0-AB80-A1192CC7CA83}" dt="2022-01-12T18:17:16.895" v="3565" actId="6549"/>
        <pc:sldMkLst>
          <pc:docMk/>
          <pc:sldMk cId="1246147065" sldId="316"/>
        </pc:sldMkLst>
        <pc:spChg chg="add mod">
          <ac:chgData name="Maria Luiza Seemann" userId="0cdd766d75bdb419" providerId="LiveId" clId="{DE8A67B0-3A73-42F0-AB80-A1192CC7CA83}" dt="2022-01-11T21:07:41.571" v="2369" actId="207"/>
          <ac:spMkLst>
            <pc:docMk/>
            <pc:sldMk cId="1246147065" sldId="316"/>
            <ac:spMk id="10" creationId="{9A7F8729-8BD1-4FF3-982E-CB1DFC9691AE}"/>
          </ac:spMkLst>
        </pc:spChg>
        <pc:graphicFrameChg chg="modGraphic">
          <ac:chgData name="Maria Luiza Seemann" userId="0cdd766d75bdb419" providerId="LiveId" clId="{DE8A67B0-3A73-42F0-AB80-A1192CC7CA83}" dt="2022-01-12T18:17:16.895" v="3565" actId="6549"/>
          <ac:graphicFrameMkLst>
            <pc:docMk/>
            <pc:sldMk cId="1246147065" sldId="316"/>
            <ac:graphicFrameMk id="3" creationId="{C2AE511D-2F15-4454-B353-F7765785592B}"/>
          </ac:graphicFrameMkLst>
        </pc:graphicFrameChg>
        <pc:picChg chg="add del mod">
          <ac:chgData name="Maria Luiza Seemann" userId="0cdd766d75bdb419" providerId="LiveId" clId="{DE8A67B0-3A73-42F0-AB80-A1192CC7CA83}" dt="2022-01-11T21:07:35.452" v="2367" actId="478"/>
          <ac:picMkLst>
            <pc:docMk/>
            <pc:sldMk cId="1246147065" sldId="316"/>
            <ac:picMk id="9" creationId="{BBB8B256-A57D-4738-B490-4C797109E41A}"/>
          </ac:picMkLst>
        </pc:picChg>
        <pc:picChg chg="add mod">
          <ac:chgData name="Maria Luiza Seemann" userId="0cdd766d75bdb419" providerId="LiveId" clId="{DE8A67B0-3A73-42F0-AB80-A1192CC7CA83}" dt="2022-01-11T21:07:39.372" v="2368" actId="1076"/>
          <ac:picMkLst>
            <pc:docMk/>
            <pc:sldMk cId="1246147065" sldId="316"/>
            <ac:picMk id="11" creationId="{BD14DD8F-B2E3-4E5E-971E-6B522B740DFD}"/>
          </ac:picMkLst>
        </pc:picChg>
      </pc:sldChg>
      <pc:sldChg chg="addSp delSp modSp mod ord">
        <pc:chgData name="Maria Luiza Seemann" userId="0cdd766d75bdb419" providerId="LiveId" clId="{DE8A67B0-3A73-42F0-AB80-A1192CC7CA83}" dt="2022-01-12T18:37:52.755" v="3572" actId="1076"/>
        <pc:sldMkLst>
          <pc:docMk/>
          <pc:sldMk cId="765416406" sldId="317"/>
        </pc:sldMkLst>
        <pc:spChg chg="add mod">
          <ac:chgData name="Maria Luiza Seemann" userId="0cdd766d75bdb419" providerId="LiveId" clId="{DE8A67B0-3A73-42F0-AB80-A1192CC7CA83}" dt="2022-01-12T18:37:52.755" v="3572" actId="1076"/>
          <ac:spMkLst>
            <pc:docMk/>
            <pc:sldMk cId="765416406" sldId="317"/>
            <ac:spMk id="11" creationId="{BD03CC8A-0668-4994-95CF-6767AC9C498B}"/>
          </ac:spMkLst>
        </pc:spChg>
        <pc:spChg chg="add mod">
          <ac:chgData name="Maria Luiza Seemann" userId="0cdd766d75bdb419" providerId="LiveId" clId="{DE8A67B0-3A73-42F0-AB80-A1192CC7CA83}" dt="2022-01-11T19:57:08.300" v="2163" actId="1076"/>
          <ac:spMkLst>
            <pc:docMk/>
            <pc:sldMk cId="765416406" sldId="317"/>
            <ac:spMk id="14" creationId="{8E664A0C-CE30-4722-A61C-C2E704C8760B}"/>
          </ac:spMkLst>
        </pc:spChg>
        <pc:graphicFrameChg chg="add mod">
          <ac:chgData name="Maria Luiza Seemann" userId="0cdd766d75bdb419" providerId="LiveId" clId="{DE8A67B0-3A73-42F0-AB80-A1192CC7CA83}" dt="2022-01-11T19:56:08.228" v="2128"/>
          <ac:graphicFrameMkLst>
            <pc:docMk/>
            <pc:sldMk cId="765416406" sldId="317"/>
            <ac:graphicFrameMk id="9" creationId="{C47A5779-150E-42E8-B8E6-B5B1BB0B74A1}"/>
          </ac:graphicFrameMkLst>
        </pc:graphicFrameChg>
        <pc:graphicFrameChg chg="del">
          <ac:chgData name="Maria Luiza Seemann" userId="0cdd766d75bdb419" providerId="LiveId" clId="{DE8A67B0-3A73-42F0-AB80-A1192CC7CA83}" dt="2022-01-11T18:03:12.769" v="888" actId="478"/>
          <ac:graphicFrameMkLst>
            <pc:docMk/>
            <pc:sldMk cId="765416406" sldId="317"/>
            <ac:graphicFrameMk id="10" creationId="{00000000-0008-0000-0300-000007000000}"/>
          </ac:graphicFrameMkLst>
        </pc:graphicFrameChg>
        <pc:picChg chg="add del mod">
          <ac:chgData name="Maria Luiza Seemann" userId="0cdd766d75bdb419" providerId="LiveId" clId="{DE8A67B0-3A73-42F0-AB80-A1192CC7CA83}" dt="2022-01-11T19:56:28.514" v="2136" actId="478"/>
          <ac:picMkLst>
            <pc:docMk/>
            <pc:sldMk cId="765416406" sldId="317"/>
            <ac:picMk id="12" creationId="{3570F040-7041-4ECE-B129-10E94A6F217F}"/>
          </ac:picMkLst>
        </pc:picChg>
        <pc:picChg chg="add mod">
          <ac:chgData name="Maria Luiza Seemann" userId="0cdd766d75bdb419" providerId="LiveId" clId="{DE8A67B0-3A73-42F0-AB80-A1192CC7CA83}" dt="2022-01-11T19:57:14.782" v="2164" actId="1076"/>
          <ac:picMkLst>
            <pc:docMk/>
            <pc:sldMk cId="765416406" sldId="317"/>
            <ac:picMk id="13" creationId="{B8C76E22-F4CD-4B0F-A075-B7260E139CA5}"/>
          </ac:picMkLst>
        </pc:picChg>
      </pc:sldChg>
      <pc:sldChg chg="modSp ord">
        <pc:chgData name="Maria Luiza Seemann" userId="0cdd766d75bdb419" providerId="LiveId" clId="{DE8A67B0-3A73-42F0-AB80-A1192CC7CA83}" dt="2022-01-11T22:25:36.732" v="2948"/>
        <pc:sldMkLst>
          <pc:docMk/>
          <pc:sldMk cId="3970709395" sldId="318"/>
        </pc:sldMkLst>
        <pc:graphicFrameChg chg="mod">
          <ac:chgData name="Maria Luiza Seemann" userId="0cdd766d75bdb419" providerId="LiveId" clId="{DE8A67B0-3A73-42F0-AB80-A1192CC7CA83}" dt="2022-01-11T19:51:38.319" v="2122"/>
          <ac:graphicFrameMkLst>
            <pc:docMk/>
            <pc:sldMk cId="3970709395" sldId="318"/>
            <ac:graphicFrameMk id="4" creationId="{50542E42-1EE6-41C2-A895-C3385C239F36}"/>
          </ac:graphicFrameMkLst>
        </pc:graphicFrameChg>
      </pc:sldChg>
      <pc:sldChg chg="addSp delSp modSp mod ord">
        <pc:chgData name="Maria Luiza Seemann" userId="0cdd766d75bdb419" providerId="LiveId" clId="{DE8A67B0-3A73-42F0-AB80-A1192CC7CA83}" dt="2022-01-12T19:11:32.154" v="3941" actId="1076"/>
        <pc:sldMkLst>
          <pc:docMk/>
          <pc:sldMk cId="4021907657" sldId="319"/>
        </pc:sldMkLst>
        <pc:spChg chg="mod">
          <ac:chgData name="Maria Luiza Seemann" userId="0cdd766d75bdb419" providerId="LiveId" clId="{DE8A67B0-3A73-42F0-AB80-A1192CC7CA83}" dt="2022-01-12T19:04:14.759" v="3927" actId="255"/>
          <ac:spMkLst>
            <pc:docMk/>
            <pc:sldMk cId="4021907657" sldId="319"/>
            <ac:spMk id="6" creationId="{17183BB4-BFC5-486D-A758-2F437416CB22}"/>
          </ac:spMkLst>
        </pc:spChg>
        <pc:spChg chg="del">
          <ac:chgData name="Maria Luiza Seemann" userId="0cdd766d75bdb419" providerId="LiveId" clId="{DE8A67B0-3A73-42F0-AB80-A1192CC7CA83}" dt="2022-01-12T17:41:55.803" v="3424" actId="478"/>
          <ac:spMkLst>
            <pc:docMk/>
            <pc:sldMk cId="4021907657" sldId="319"/>
            <ac:spMk id="7" creationId="{115FC78D-29CE-4ADB-B2B2-C9EBA12FAB47}"/>
          </ac:spMkLst>
        </pc:spChg>
        <pc:spChg chg="mod">
          <ac:chgData name="Maria Luiza Seemann" userId="0cdd766d75bdb419" providerId="LiveId" clId="{DE8A67B0-3A73-42F0-AB80-A1192CC7CA83}" dt="2022-01-12T18:55:20.429" v="3848" actId="1076"/>
          <ac:spMkLst>
            <pc:docMk/>
            <pc:sldMk cId="4021907657" sldId="319"/>
            <ac:spMk id="8" creationId="{5FA7C441-FDC9-4E31-9292-E6F846C26205}"/>
          </ac:spMkLst>
        </pc:spChg>
        <pc:spChg chg="mod">
          <ac:chgData name="Maria Luiza Seemann" userId="0cdd766d75bdb419" providerId="LiveId" clId="{DE8A67B0-3A73-42F0-AB80-A1192CC7CA83}" dt="2022-01-11T19:59:05.203" v="2176" actId="1076"/>
          <ac:spMkLst>
            <pc:docMk/>
            <pc:sldMk cId="4021907657" sldId="319"/>
            <ac:spMk id="14" creationId="{CB79FBA0-DCBC-4B0D-A311-F8C778D09BED}"/>
          </ac:spMkLst>
        </pc:spChg>
        <pc:spChg chg="mod">
          <ac:chgData name="Maria Luiza Seemann" userId="0cdd766d75bdb419" providerId="LiveId" clId="{DE8A67B0-3A73-42F0-AB80-A1192CC7CA83}" dt="2022-01-12T18:55:12.674" v="3847" actId="1076"/>
          <ac:spMkLst>
            <pc:docMk/>
            <pc:sldMk cId="4021907657" sldId="319"/>
            <ac:spMk id="16" creationId="{36CDFB8B-DC85-44D0-9705-09414AEE1997}"/>
          </ac:spMkLst>
        </pc:spChg>
        <pc:spChg chg="add mod">
          <ac:chgData name="Maria Luiza Seemann" userId="0cdd766d75bdb419" providerId="LiveId" clId="{DE8A67B0-3A73-42F0-AB80-A1192CC7CA83}" dt="2022-01-12T19:11:32.154" v="3941" actId="1076"/>
          <ac:spMkLst>
            <pc:docMk/>
            <pc:sldMk cId="4021907657" sldId="319"/>
            <ac:spMk id="25" creationId="{9A4DA51E-0B08-4940-A359-BF9A665B0D16}"/>
          </ac:spMkLst>
        </pc:spChg>
        <pc:spChg chg="add mod">
          <ac:chgData name="Maria Luiza Seemann" userId="0cdd766d75bdb419" providerId="LiveId" clId="{DE8A67B0-3A73-42F0-AB80-A1192CC7CA83}" dt="2022-01-12T19:02:42.843" v="3857" actId="1076"/>
          <ac:spMkLst>
            <pc:docMk/>
            <pc:sldMk cId="4021907657" sldId="319"/>
            <ac:spMk id="26" creationId="{8EFDFF3C-D200-4A8B-9995-9FB24A7ABDB5}"/>
          </ac:spMkLst>
        </pc:spChg>
        <pc:graphicFrameChg chg="del modGraphic">
          <ac:chgData name="Maria Luiza Seemann" userId="0cdd766d75bdb419" providerId="LiveId" clId="{DE8A67B0-3A73-42F0-AB80-A1192CC7CA83}" dt="2022-01-12T19:10:53.669" v="3928" actId="478"/>
          <ac:graphicFrameMkLst>
            <pc:docMk/>
            <pc:sldMk cId="4021907657" sldId="319"/>
            <ac:graphicFrameMk id="3" creationId="{7ACA1C3D-96EF-4143-A6C9-A143A69CAAB4}"/>
          </ac:graphicFrameMkLst>
        </pc:graphicFrameChg>
        <pc:graphicFrameChg chg="add del mod">
          <ac:chgData name="Maria Luiza Seemann" userId="0cdd766d75bdb419" providerId="LiveId" clId="{DE8A67B0-3A73-42F0-AB80-A1192CC7CA83}" dt="2022-01-12T19:11:06.702" v="3931"/>
          <ac:graphicFrameMkLst>
            <pc:docMk/>
            <pc:sldMk cId="4021907657" sldId="319"/>
            <ac:graphicFrameMk id="4" creationId="{05AA93C5-9E76-4EAF-9BCB-EACD504A5577}"/>
          </ac:graphicFrameMkLst>
        </pc:graphicFrameChg>
        <pc:graphicFrameChg chg="mod">
          <ac:chgData name="Maria Luiza Seemann" userId="0cdd766d75bdb419" providerId="LiveId" clId="{DE8A67B0-3A73-42F0-AB80-A1192CC7CA83}" dt="2022-01-12T18:55:05.991" v="3846" actId="14100"/>
          <ac:graphicFrameMkLst>
            <pc:docMk/>
            <pc:sldMk cId="4021907657" sldId="319"/>
            <ac:graphicFrameMk id="9" creationId="{717CED4A-7390-4F28-8EF5-8E6854A293D2}"/>
          </ac:graphicFrameMkLst>
        </pc:graphicFrameChg>
        <pc:graphicFrameChg chg="add mod">
          <ac:chgData name="Maria Luiza Seemann" userId="0cdd766d75bdb419" providerId="LiveId" clId="{DE8A67B0-3A73-42F0-AB80-A1192CC7CA83}" dt="2022-01-12T19:11:18.743" v="3933" actId="1076"/>
          <ac:graphicFrameMkLst>
            <pc:docMk/>
            <pc:sldMk cId="4021907657" sldId="319"/>
            <ac:graphicFrameMk id="10" creationId="{11E885BB-C4CC-4D21-B4DF-99029E9CF05C}"/>
          </ac:graphicFrameMkLst>
        </pc:graphicFrameChg>
        <pc:graphicFrameChg chg="del">
          <ac:chgData name="Maria Luiza Seemann" userId="0cdd766d75bdb419" providerId="LiveId" clId="{DE8A67B0-3A73-42F0-AB80-A1192CC7CA83}" dt="2022-01-12T17:34:00.835" v="3423" actId="478"/>
          <ac:graphicFrameMkLst>
            <pc:docMk/>
            <pc:sldMk cId="4021907657" sldId="319"/>
            <ac:graphicFrameMk id="12" creationId="{61ECBB1B-7987-48CC-ACAE-AB9E79BA3B4D}"/>
          </ac:graphicFrameMkLst>
        </pc:graphicFrameChg>
        <pc:picChg chg="del">
          <ac:chgData name="Maria Luiza Seemann" userId="0cdd766d75bdb419" providerId="LiveId" clId="{DE8A67B0-3A73-42F0-AB80-A1192CC7CA83}" dt="2022-01-11T19:59:01.394" v="2175" actId="478"/>
          <ac:picMkLst>
            <pc:docMk/>
            <pc:sldMk cId="4021907657" sldId="319"/>
            <ac:picMk id="13" creationId="{966D087E-C739-4B28-8A2A-92BBCB5D3369}"/>
          </ac:picMkLst>
        </pc:picChg>
        <pc:picChg chg="add mod">
          <ac:chgData name="Maria Luiza Seemann" userId="0cdd766d75bdb419" providerId="LiveId" clId="{DE8A67B0-3A73-42F0-AB80-A1192CC7CA83}" dt="2022-01-11T19:59:17.797" v="2178" actId="207"/>
          <ac:picMkLst>
            <pc:docMk/>
            <pc:sldMk cId="4021907657" sldId="319"/>
            <ac:picMk id="20" creationId="{356CFD2B-CEE0-41B6-BE23-C57C5BA2D14B}"/>
          </ac:picMkLst>
        </pc:picChg>
      </pc:sldChg>
      <pc:sldChg chg="addSp modSp mod ord">
        <pc:chgData name="Maria Luiza Seemann" userId="0cdd766d75bdb419" providerId="LiveId" clId="{DE8A67B0-3A73-42F0-AB80-A1192CC7CA83}" dt="2022-01-12T19:37:18.021" v="4472" actId="1076"/>
        <pc:sldMkLst>
          <pc:docMk/>
          <pc:sldMk cId="2403909242" sldId="320"/>
        </pc:sldMkLst>
        <pc:spChg chg="mod">
          <ac:chgData name="Maria Luiza Seemann" userId="0cdd766d75bdb419" providerId="LiveId" clId="{DE8A67B0-3A73-42F0-AB80-A1192CC7CA83}" dt="2022-01-12T19:13:17.170" v="4032" actId="1076"/>
          <ac:spMkLst>
            <pc:docMk/>
            <pc:sldMk cId="2403909242" sldId="320"/>
            <ac:spMk id="6" creationId="{17183BB4-BFC5-486D-A758-2F437416CB22}"/>
          </ac:spMkLst>
        </pc:spChg>
        <pc:spChg chg="add mod">
          <ac:chgData name="Maria Luiza Seemann" userId="0cdd766d75bdb419" providerId="LiveId" clId="{DE8A67B0-3A73-42F0-AB80-A1192CC7CA83}" dt="2022-01-12T19:37:18.021" v="4472" actId="1076"/>
          <ac:spMkLst>
            <pc:docMk/>
            <pc:sldMk cId="2403909242" sldId="320"/>
            <ac:spMk id="19" creationId="{9C21B3CD-4585-434A-BC8D-B0B72918DCD0}"/>
          </ac:spMkLst>
        </pc:spChg>
      </pc:sldChg>
      <pc:sldChg chg="addSp delSp modSp mod ord">
        <pc:chgData name="Maria Luiza Seemann" userId="0cdd766d75bdb419" providerId="LiveId" clId="{DE8A67B0-3A73-42F0-AB80-A1192CC7CA83}" dt="2022-01-12T19:21:38.953" v="4216" actId="255"/>
        <pc:sldMkLst>
          <pc:docMk/>
          <pc:sldMk cId="1651639155" sldId="321"/>
        </pc:sldMkLst>
        <pc:spChg chg="mod">
          <ac:chgData name="Maria Luiza Seemann" userId="0cdd766d75bdb419" providerId="LiveId" clId="{DE8A67B0-3A73-42F0-AB80-A1192CC7CA83}" dt="2022-01-12T19:21:38.953" v="4216" actId="255"/>
          <ac:spMkLst>
            <pc:docMk/>
            <pc:sldMk cId="1651639155" sldId="321"/>
            <ac:spMk id="6" creationId="{17183BB4-BFC5-486D-A758-2F437416CB22}"/>
          </ac:spMkLst>
        </pc:spChg>
        <pc:spChg chg="del">
          <ac:chgData name="Maria Luiza Seemann" userId="0cdd766d75bdb419" providerId="LiveId" clId="{DE8A67B0-3A73-42F0-AB80-A1192CC7CA83}" dt="2022-01-11T22:44:56.949" v="2973" actId="478"/>
          <ac:spMkLst>
            <pc:docMk/>
            <pc:sldMk cId="1651639155" sldId="321"/>
            <ac:spMk id="13" creationId="{00000000-0000-0000-0000-000000000000}"/>
          </ac:spMkLst>
        </pc:spChg>
        <pc:spChg chg="add mod">
          <ac:chgData name="Maria Luiza Seemann" userId="0cdd766d75bdb419" providerId="LiveId" clId="{DE8A67B0-3A73-42F0-AB80-A1192CC7CA83}" dt="2022-01-11T20:05:57.838" v="2286" actId="1076"/>
          <ac:spMkLst>
            <pc:docMk/>
            <pc:sldMk cId="1651639155" sldId="321"/>
            <ac:spMk id="16" creationId="{9EDBD9E4-007F-4414-B8E8-EE2775D18170}"/>
          </ac:spMkLst>
        </pc:spChg>
        <pc:spChg chg="mod">
          <ac:chgData name="Maria Luiza Seemann" userId="0cdd766d75bdb419" providerId="LiveId" clId="{DE8A67B0-3A73-42F0-AB80-A1192CC7CA83}" dt="2022-01-11T20:05:11.554" v="2276" actId="1076"/>
          <ac:spMkLst>
            <pc:docMk/>
            <pc:sldMk cId="1651639155" sldId="321"/>
            <ac:spMk id="34" creationId="{E757DC5E-EBAF-4D3D-BBE9-BA118D30CF45}"/>
          </ac:spMkLst>
        </pc:spChg>
        <pc:spChg chg="mod">
          <ac:chgData name="Maria Luiza Seemann" userId="0cdd766d75bdb419" providerId="LiveId" clId="{DE8A67B0-3A73-42F0-AB80-A1192CC7CA83}" dt="2022-01-11T20:05:14.125" v="2277" actId="1076"/>
          <ac:spMkLst>
            <pc:docMk/>
            <pc:sldMk cId="1651639155" sldId="321"/>
            <ac:spMk id="35" creationId="{E757DC5E-EBAF-4D3D-BBE9-BA118D30CF45}"/>
          </ac:spMkLst>
        </pc:spChg>
        <pc:spChg chg="mod">
          <ac:chgData name="Maria Luiza Seemann" userId="0cdd766d75bdb419" providerId="LiveId" clId="{DE8A67B0-3A73-42F0-AB80-A1192CC7CA83}" dt="2022-01-11T20:05:17.290" v="2278" actId="1076"/>
          <ac:spMkLst>
            <pc:docMk/>
            <pc:sldMk cId="1651639155" sldId="321"/>
            <ac:spMk id="36" creationId="{E757DC5E-EBAF-4D3D-BBE9-BA118D30CF45}"/>
          </ac:spMkLst>
        </pc:spChg>
        <pc:graphicFrameChg chg="add mod modGraphic">
          <ac:chgData name="Maria Luiza Seemann" userId="0cdd766d75bdb419" providerId="LiveId" clId="{DE8A67B0-3A73-42F0-AB80-A1192CC7CA83}" dt="2022-01-12T19:20:24.232" v="4124" actId="122"/>
          <ac:graphicFrameMkLst>
            <pc:docMk/>
            <pc:sldMk cId="1651639155" sldId="321"/>
            <ac:graphicFrameMk id="3" creationId="{348BE9ED-7AFF-465A-B40A-9EDD4F1FC008}"/>
          </ac:graphicFrameMkLst>
        </pc:graphicFrameChg>
        <pc:graphicFrameChg chg="add del modGraphic">
          <ac:chgData name="Maria Luiza Seemann" userId="0cdd766d75bdb419" providerId="LiveId" clId="{DE8A67B0-3A73-42F0-AB80-A1192CC7CA83}" dt="2022-01-12T19:19:46.341" v="4119" actId="478"/>
          <ac:graphicFrameMkLst>
            <pc:docMk/>
            <pc:sldMk cId="1651639155" sldId="321"/>
            <ac:graphicFrameMk id="12" creationId="{00000000-0000-0000-0000-000000000000}"/>
          </ac:graphicFrameMkLst>
        </pc:graphicFrameChg>
        <pc:graphicFrameChg chg="mod">
          <ac:chgData name="Maria Luiza Seemann" userId="0cdd766d75bdb419" providerId="LiveId" clId="{DE8A67B0-3A73-42F0-AB80-A1192CC7CA83}" dt="2022-01-11T20:06:15.618" v="2287" actId="1076"/>
          <ac:graphicFrameMkLst>
            <pc:docMk/>
            <pc:sldMk cId="1651639155" sldId="321"/>
            <ac:graphicFrameMk id="33" creationId="{717CED4A-7390-4F28-8EF5-8E6854A293D2}"/>
          </ac:graphicFrameMkLst>
        </pc:graphicFrameChg>
        <pc:picChg chg="add mod">
          <ac:chgData name="Maria Luiza Seemann" userId="0cdd766d75bdb419" providerId="LiveId" clId="{DE8A67B0-3A73-42F0-AB80-A1192CC7CA83}" dt="2022-01-11T20:05:47.900" v="2284" actId="1076"/>
          <ac:picMkLst>
            <pc:docMk/>
            <pc:sldMk cId="1651639155" sldId="321"/>
            <ac:picMk id="15" creationId="{8D9F56A2-5046-477F-82A2-988663919890}"/>
          </ac:picMkLst>
        </pc:picChg>
      </pc:sldChg>
      <pc:sldChg chg="addSp delSp modSp mod ord">
        <pc:chgData name="Maria Luiza Seemann" userId="0cdd766d75bdb419" providerId="LiveId" clId="{DE8A67B0-3A73-42F0-AB80-A1192CC7CA83}" dt="2022-01-12T19:23:30.820" v="4289" actId="1076"/>
        <pc:sldMkLst>
          <pc:docMk/>
          <pc:sldMk cId="2561104804" sldId="322"/>
        </pc:sldMkLst>
        <pc:spChg chg="mod">
          <ac:chgData name="Maria Luiza Seemann" userId="0cdd766d75bdb419" providerId="LiveId" clId="{DE8A67B0-3A73-42F0-AB80-A1192CC7CA83}" dt="2022-01-12T19:23:30.820" v="4289" actId="1076"/>
          <ac:spMkLst>
            <pc:docMk/>
            <pc:sldMk cId="2561104804" sldId="322"/>
            <ac:spMk id="6" creationId="{17183BB4-BFC5-486D-A758-2F437416CB22}"/>
          </ac:spMkLst>
        </pc:spChg>
        <pc:spChg chg="del">
          <ac:chgData name="Maria Luiza Seemann" userId="0cdd766d75bdb419" providerId="LiveId" clId="{DE8A67B0-3A73-42F0-AB80-A1192CC7CA83}" dt="2022-01-11T22:44:53.342" v="2972" actId="478"/>
          <ac:spMkLst>
            <pc:docMk/>
            <pc:sldMk cId="2561104804" sldId="322"/>
            <ac:spMk id="13" creationId="{00000000-0000-0000-0000-000000000000}"/>
          </ac:spMkLst>
        </pc:spChg>
        <pc:spChg chg="add mod">
          <ac:chgData name="Maria Luiza Seemann" userId="0cdd766d75bdb419" providerId="LiveId" clId="{DE8A67B0-3A73-42F0-AB80-A1192CC7CA83}" dt="2022-01-11T20:07:26.633" v="2305" actId="1076"/>
          <ac:spMkLst>
            <pc:docMk/>
            <pc:sldMk cId="2561104804" sldId="322"/>
            <ac:spMk id="19" creationId="{2D9E5672-DFF4-49B4-9A36-B91E79080DA5}"/>
          </ac:spMkLst>
        </pc:spChg>
        <pc:graphicFrameChg chg="del modGraphic">
          <ac:chgData name="Maria Luiza Seemann" userId="0cdd766d75bdb419" providerId="LiveId" clId="{DE8A67B0-3A73-42F0-AB80-A1192CC7CA83}" dt="2022-01-12T19:22:18.059" v="4217" actId="478"/>
          <ac:graphicFrameMkLst>
            <pc:docMk/>
            <pc:sldMk cId="2561104804" sldId="322"/>
            <ac:graphicFrameMk id="3" creationId="{00000000-0000-0000-0000-000000000000}"/>
          </ac:graphicFrameMkLst>
        </pc:graphicFrameChg>
        <pc:graphicFrameChg chg="add mod">
          <ac:chgData name="Maria Luiza Seemann" userId="0cdd766d75bdb419" providerId="LiveId" clId="{DE8A67B0-3A73-42F0-AB80-A1192CC7CA83}" dt="2022-01-12T19:22:30.841" v="4219" actId="1076"/>
          <ac:graphicFrameMkLst>
            <pc:docMk/>
            <pc:sldMk cId="2561104804" sldId="322"/>
            <ac:graphicFrameMk id="4" creationId="{D3141F9F-0083-4DC6-83F5-B5B384410364}"/>
          </ac:graphicFrameMkLst>
        </pc:graphicFrameChg>
        <pc:picChg chg="add mod">
          <ac:chgData name="Maria Luiza Seemann" userId="0cdd766d75bdb419" providerId="LiveId" clId="{DE8A67B0-3A73-42F0-AB80-A1192CC7CA83}" dt="2022-01-11T20:07:03.159" v="2299" actId="1076"/>
          <ac:picMkLst>
            <pc:docMk/>
            <pc:sldMk cId="2561104804" sldId="322"/>
            <ac:picMk id="18" creationId="{9B20A745-1F93-4EC8-933C-D90682C2CBBD}"/>
          </ac:picMkLst>
        </pc:picChg>
      </pc:sldChg>
      <pc:sldChg chg="modSp mod ord">
        <pc:chgData name="Maria Luiza Seemann" userId="0cdd766d75bdb419" providerId="LiveId" clId="{DE8A67B0-3A73-42F0-AB80-A1192CC7CA83}" dt="2022-01-12T18:51:30.585" v="3839" actId="1076"/>
        <pc:sldMkLst>
          <pc:docMk/>
          <pc:sldMk cId="3004746850" sldId="323"/>
        </pc:sldMkLst>
        <pc:spChg chg="mod">
          <ac:chgData name="Maria Luiza Seemann" userId="0cdd766d75bdb419" providerId="LiveId" clId="{DE8A67B0-3A73-42F0-AB80-A1192CC7CA83}" dt="2022-01-12T18:51:30.585" v="3839" actId="1076"/>
          <ac:spMkLst>
            <pc:docMk/>
            <pc:sldMk cId="3004746850" sldId="323"/>
            <ac:spMk id="6" creationId="{17183BB4-BFC5-486D-A758-2F437416CB22}"/>
          </ac:spMkLst>
        </pc:spChg>
      </pc:sldChg>
      <pc:sldChg chg="addSp delSp modSp mod ord">
        <pc:chgData name="Maria Luiza Seemann" userId="0cdd766d75bdb419" providerId="LiveId" clId="{DE8A67B0-3A73-42F0-AB80-A1192CC7CA83}" dt="2022-01-12T19:33:29.110" v="4452" actId="14100"/>
        <pc:sldMkLst>
          <pc:docMk/>
          <pc:sldMk cId="1602908214" sldId="324"/>
        </pc:sldMkLst>
        <pc:spChg chg="mod">
          <ac:chgData name="Maria Luiza Seemann" userId="0cdd766d75bdb419" providerId="LiveId" clId="{DE8A67B0-3A73-42F0-AB80-A1192CC7CA83}" dt="2022-01-12T19:29:15.501" v="4366" actId="1076"/>
          <ac:spMkLst>
            <pc:docMk/>
            <pc:sldMk cId="1602908214" sldId="324"/>
            <ac:spMk id="3" creationId="{00000000-0000-0000-0000-000000000000}"/>
          </ac:spMkLst>
        </pc:spChg>
        <pc:spChg chg="add mod">
          <ac:chgData name="Maria Luiza Seemann" userId="0cdd766d75bdb419" providerId="LiveId" clId="{DE8A67B0-3A73-42F0-AB80-A1192CC7CA83}" dt="2022-01-12T19:33:29.110" v="4452" actId="14100"/>
          <ac:spMkLst>
            <pc:docMk/>
            <pc:sldMk cId="1602908214" sldId="324"/>
            <ac:spMk id="4" creationId="{6947BC4F-9746-4C7F-8C0C-5FFE6695E3E7}"/>
          </ac:spMkLst>
        </pc:spChg>
        <pc:spChg chg="mod">
          <ac:chgData name="Maria Luiza Seemann" userId="0cdd766d75bdb419" providerId="LiveId" clId="{DE8A67B0-3A73-42F0-AB80-A1192CC7CA83}" dt="2022-01-12T19:30:40.771" v="4400" actId="6549"/>
          <ac:spMkLst>
            <pc:docMk/>
            <pc:sldMk cId="1602908214" sldId="324"/>
            <ac:spMk id="6" creationId="{17183BB4-BFC5-486D-A758-2F437416CB22}"/>
          </ac:spMkLst>
        </pc:spChg>
        <pc:spChg chg="mod">
          <ac:chgData name="Maria Luiza Seemann" userId="0cdd766d75bdb419" providerId="LiveId" clId="{DE8A67B0-3A73-42F0-AB80-A1192CC7CA83}" dt="2022-01-12T19:30:47.886" v="4401" actId="1076"/>
          <ac:spMkLst>
            <pc:docMk/>
            <pc:sldMk cId="1602908214" sldId="324"/>
            <ac:spMk id="7" creationId="{00000000-0000-0000-0000-000000000000}"/>
          </ac:spMkLst>
        </pc:spChg>
        <pc:spChg chg="mod">
          <ac:chgData name="Maria Luiza Seemann" userId="0cdd766d75bdb419" providerId="LiveId" clId="{DE8A67B0-3A73-42F0-AB80-A1192CC7CA83}" dt="2022-01-12T19:27:15.646" v="4353" actId="1076"/>
          <ac:spMkLst>
            <pc:docMk/>
            <pc:sldMk cId="1602908214" sldId="324"/>
            <ac:spMk id="8" creationId="{00000000-0000-0000-0000-000000000000}"/>
          </ac:spMkLst>
        </pc:spChg>
        <pc:spChg chg="del mod">
          <ac:chgData name="Maria Luiza Seemann" userId="0cdd766d75bdb419" providerId="LiveId" clId="{DE8A67B0-3A73-42F0-AB80-A1192CC7CA83}" dt="2022-01-12T19:26:31.951" v="4338" actId="478"/>
          <ac:spMkLst>
            <pc:docMk/>
            <pc:sldMk cId="1602908214" sldId="324"/>
            <ac:spMk id="9" creationId="{00000000-0000-0000-0000-000000000000}"/>
          </ac:spMkLst>
        </pc:spChg>
        <pc:spChg chg="mod">
          <ac:chgData name="Maria Luiza Seemann" userId="0cdd766d75bdb419" providerId="LiveId" clId="{DE8A67B0-3A73-42F0-AB80-A1192CC7CA83}" dt="2022-01-12T19:29:19.459" v="4367" actId="1076"/>
          <ac:spMkLst>
            <pc:docMk/>
            <pc:sldMk cId="1602908214" sldId="324"/>
            <ac:spMk id="17" creationId="{00000000-0000-0000-0000-000000000000}"/>
          </ac:spMkLst>
        </pc:spChg>
        <pc:spChg chg="mod">
          <ac:chgData name="Maria Luiza Seemann" userId="0cdd766d75bdb419" providerId="LiveId" clId="{DE8A67B0-3A73-42F0-AB80-A1192CC7CA83}" dt="2022-01-12T19:27:18.214" v="4354" actId="1076"/>
          <ac:spMkLst>
            <pc:docMk/>
            <pc:sldMk cId="1602908214" sldId="324"/>
            <ac:spMk id="27" creationId="{00000000-0000-0000-0000-000000000000}"/>
          </ac:spMkLst>
        </pc:spChg>
        <pc:spChg chg="mod">
          <ac:chgData name="Maria Luiza Seemann" userId="0cdd766d75bdb419" providerId="LiveId" clId="{DE8A67B0-3A73-42F0-AB80-A1192CC7CA83}" dt="2022-01-12T19:27:28.004" v="4355" actId="1076"/>
          <ac:spMkLst>
            <pc:docMk/>
            <pc:sldMk cId="1602908214" sldId="324"/>
            <ac:spMk id="28" creationId="{00000000-0000-0000-0000-000000000000}"/>
          </ac:spMkLst>
        </pc:spChg>
        <pc:spChg chg="del mod">
          <ac:chgData name="Maria Luiza Seemann" userId="0cdd766d75bdb419" providerId="LiveId" clId="{DE8A67B0-3A73-42F0-AB80-A1192CC7CA83}" dt="2022-01-12T18:09:59.968" v="3541" actId="478"/>
          <ac:spMkLst>
            <pc:docMk/>
            <pc:sldMk cId="1602908214" sldId="324"/>
            <ac:spMk id="30" creationId="{00000000-0000-0000-0000-000000000000}"/>
          </ac:spMkLst>
        </pc:spChg>
        <pc:spChg chg="del mod">
          <ac:chgData name="Maria Luiza Seemann" userId="0cdd766d75bdb419" providerId="LiveId" clId="{DE8A67B0-3A73-42F0-AB80-A1192CC7CA83}" dt="2022-01-12T18:10:07.681" v="3544" actId="478"/>
          <ac:spMkLst>
            <pc:docMk/>
            <pc:sldMk cId="1602908214" sldId="324"/>
            <ac:spMk id="31" creationId="{00000000-0000-0000-0000-000000000000}"/>
          </ac:spMkLst>
        </pc:spChg>
        <pc:spChg chg="del mod">
          <ac:chgData name="Maria Luiza Seemann" userId="0cdd766d75bdb419" providerId="LiveId" clId="{DE8A67B0-3A73-42F0-AB80-A1192CC7CA83}" dt="2022-01-12T18:10:18.142" v="3549" actId="478"/>
          <ac:spMkLst>
            <pc:docMk/>
            <pc:sldMk cId="1602908214" sldId="324"/>
            <ac:spMk id="32" creationId="{00000000-0000-0000-0000-000000000000}"/>
          </ac:spMkLst>
        </pc:spChg>
        <pc:spChg chg="add del mod">
          <ac:chgData name="Maria Luiza Seemann" userId="0cdd766d75bdb419" providerId="LiveId" clId="{DE8A67B0-3A73-42F0-AB80-A1192CC7CA83}" dt="2022-01-12T19:26:33.489" v="4339" actId="478"/>
          <ac:spMkLst>
            <pc:docMk/>
            <pc:sldMk cId="1602908214" sldId="324"/>
            <ac:spMk id="33" creationId="{9E9C502C-18F1-43D7-BEB3-F2D0670756AA}"/>
          </ac:spMkLst>
        </pc:spChg>
        <pc:spChg chg="del mod">
          <ac:chgData name="Maria Luiza Seemann" userId="0cdd766d75bdb419" providerId="LiveId" clId="{DE8A67B0-3A73-42F0-AB80-A1192CC7CA83}" dt="2022-01-12T18:10:02.004" v="3542" actId="478"/>
          <ac:spMkLst>
            <pc:docMk/>
            <pc:sldMk cId="1602908214" sldId="324"/>
            <ac:spMk id="34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2T18:10:10.680" v="3545" actId="478"/>
          <ac:spMkLst>
            <pc:docMk/>
            <pc:sldMk cId="1602908214" sldId="324"/>
            <ac:spMk id="35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2T18:10:14.090" v="3547" actId="478"/>
          <ac:spMkLst>
            <pc:docMk/>
            <pc:sldMk cId="1602908214" sldId="324"/>
            <ac:spMk id="36" creationId="{00000000-0000-0000-0000-000000000000}"/>
          </ac:spMkLst>
        </pc:spChg>
        <pc:spChg chg="del mod">
          <ac:chgData name="Maria Luiza Seemann" userId="0cdd766d75bdb419" providerId="LiveId" clId="{DE8A67B0-3A73-42F0-AB80-A1192CC7CA83}" dt="2022-01-12T18:05:03.115" v="3533" actId="21"/>
          <ac:spMkLst>
            <pc:docMk/>
            <pc:sldMk cId="1602908214" sldId="324"/>
            <ac:spMk id="37" creationId="{00000000-0000-0000-0000-000000000000}"/>
          </ac:spMkLst>
        </pc:spChg>
        <pc:spChg chg="del mod">
          <ac:chgData name="Maria Luiza Seemann" userId="0cdd766d75bdb419" providerId="LiveId" clId="{DE8A67B0-3A73-42F0-AB80-A1192CC7CA83}" dt="2022-01-12T18:10:04.551" v="3543" actId="478"/>
          <ac:spMkLst>
            <pc:docMk/>
            <pc:sldMk cId="1602908214" sldId="324"/>
            <ac:spMk id="38" creationId="{00000000-0000-0000-0000-000000000000}"/>
          </ac:spMkLst>
        </pc:spChg>
        <pc:spChg chg="add del mod">
          <ac:chgData name="Maria Luiza Seemann" userId="0cdd766d75bdb419" providerId="LiveId" clId="{DE8A67B0-3A73-42F0-AB80-A1192CC7CA83}" dt="2022-01-12T18:05:10.144" v="3535"/>
          <ac:spMkLst>
            <pc:docMk/>
            <pc:sldMk cId="1602908214" sldId="324"/>
            <ac:spMk id="39" creationId="{3C48C786-83FB-421B-90C5-5C5EB9C8C12E}"/>
          </ac:spMkLst>
        </pc:spChg>
        <pc:spChg chg="add del mod">
          <ac:chgData name="Maria Luiza Seemann" userId="0cdd766d75bdb419" providerId="LiveId" clId="{DE8A67B0-3A73-42F0-AB80-A1192CC7CA83}" dt="2022-01-12T19:26:34.843" v="4340" actId="478"/>
          <ac:spMkLst>
            <pc:docMk/>
            <pc:sldMk cId="1602908214" sldId="324"/>
            <ac:spMk id="40" creationId="{3A50BAEC-01C1-4036-B009-2A9D9CA0298B}"/>
          </ac:spMkLst>
        </pc:spChg>
        <pc:spChg chg="add mod">
          <ac:chgData name="Maria Luiza Seemann" userId="0cdd766d75bdb419" providerId="LiveId" clId="{DE8A67B0-3A73-42F0-AB80-A1192CC7CA83}" dt="2022-01-12T19:28:18.131" v="4359" actId="1076"/>
          <ac:spMkLst>
            <pc:docMk/>
            <pc:sldMk cId="1602908214" sldId="324"/>
            <ac:spMk id="41" creationId="{11B5F1BE-9249-4E9D-9563-AEDFF9DE9ED2}"/>
          </ac:spMkLst>
        </pc:spChg>
        <pc:spChg chg="add mod">
          <ac:chgData name="Maria Luiza Seemann" userId="0cdd766d75bdb419" providerId="LiveId" clId="{DE8A67B0-3A73-42F0-AB80-A1192CC7CA83}" dt="2022-01-12T19:33:21.600" v="4450" actId="14100"/>
          <ac:spMkLst>
            <pc:docMk/>
            <pc:sldMk cId="1602908214" sldId="324"/>
            <ac:spMk id="42" creationId="{8ADD89C2-A8CD-4E31-BA07-012E06A1B720}"/>
          </ac:spMkLst>
        </pc:spChg>
        <pc:spChg chg="add mod">
          <ac:chgData name="Maria Luiza Seemann" userId="0cdd766d75bdb419" providerId="LiveId" clId="{DE8A67B0-3A73-42F0-AB80-A1192CC7CA83}" dt="2022-01-12T19:33:06.707" v="4448" actId="14100"/>
          <ac:spMkLst>
            <pc:docMk/>
            <pc:sldMk cId="1602908214" sldId="324"/>
            <ac:spMk id="43" creationId="{08A001BC-DAC5-499E-86D2-715E10B77DC2}"/>
          </ac:spMkLst>
        </pc:spChg>
        <pc:graphicFrameChg chg="del modGraphic">
          <ac:chgData name="Maria Luiza Seemann" userId="0cdd766d75bdb419" providerId="LiveId" clId="{DE8A67B0-3A73-42F0-AB80-A1192CC7CA83}" dt="2022-01-12T18:12:47.708" v="3561" actId="478"/>
          <ac:graphicFrameMkLst>
            <pc:docMk/>
            <pc:sldMk cId="1602908214" sldId="324"/>
            <ac:graphicFrameMk id="11" creationId="{00000000-0000-0000-0000-000000000000}"/>
          </ac:graphicFrameMkLst>
        </pc:graphicFrameChg>
        <pc:graphicFrameChg chg="mod">
          <ac:chgData name="Maria Luiza Seemann" userId="0cdd766d75bdb419" providerId="LiveId" clId="{DE8A67B0-3A73-42F0-AB80-A1192CC7CA83}" dt="2022-01-12T19:32:21.447" v="4431"/>
          <ac:graphicFrameMkLst>
            <pc:docMk/>
            <pc:sldMk cId="1602908214" sldId="324"/>
            <ac:graphicFrameMk id="15" creationId="{18457AB7-75D4-46A0-A783-C2FFD90E1B38}"/>
          </ac:graphicFrameMkLst>
        </pc:graphicFrameChg>
        <pc:graphicFrameChg chg="mod">
          <ac:chgData name="Maria Luiza Seemann" userId="0cdd766d75bdb419" providerId="LiveId" clId="{DE8A67B0-3A73-42F0-AB80-A1192CC7CA83}" dt="2022-01-12T19:29:02.613" v="4364" actId="1076"/>
          <ac:graphicFrameMkLst>
            <pc:docMk/>
            <pc:sldMk cId="1602908214" sldId="324"/>
            <ac:graphicFrameMk id="26" creationId="{00000000-0000-0000-0000-000000000000}"/>
          </ac:graphicFrameMkLst>
        </pc:graphicFrameChg>
      </pc:sldChg>
      <pc:sldChg chg="addSp delSp modSp mod ord">
        <pc:chgData name="Maria Luiza Seemann" userId="0cdd766d75bdb419" providerId="LiveId" clId="{DE8A67B0-3A73-42F0-AB80-A1192CC7CA83}" dt="2022-01-12T19:35:21.709" v="4461" actId="1076"/>
        <pc:sldMkLst>
          <pc:docMk/>
          <pc:sldMk cId="1695988821" sldId="325"/>
        </pc:sldMkLst>
        <pc:spChg chg="mod">
          <ac:chgData name="Maria Luiza Seemann" userId="0cdd766d75bdb419" providerId="LiveId" clId="{DE8A67B0-3A73-42F0-AB80-A1192CC7CA83}" dt="2022-01-11T13:54:36.391" v="34" actId="20577"/>
          <ac:spMkLst>
            <pc:docMk/>
            <pc:sldMk cId="1695988821" sldId="325"/>
            <ac:spMk id="2" creationId="{08D9FA40-3058-4BE9-BCC8-379890656F20}"/>
          </ac:spMkLst>
        </pc:spChg>
        <pc:spChg chg="add mod">
          <ac:chgData name="Maria Luiza Seemann" userId="0cdd766d75bdb419" providerId="LiveId" clId="{DE8A67B0-3A73-42F0-AB80-A1192CC7CA83}" dt="2022-01-12T18:44:24.600" v="3623" actId="1076"/>
          <ac:spMkLst>
            <pc:docMk/>
            <pc:sldMk cId="1695988821" sldId="325"/>
            <ac:spMk id="3" creationId="{E471EE6D-CF46-436C-86B5-7C84395EB745}"/>
          </ac:spMkLst>
        </pc:spChg>
        <pc:spChg chg="mod">
          <ac:chgData name="Maria Luiza Seemann" userId="0cdd766d75bdb419" providerId="LiveId" clId="{DE8A67B0-3A73-42F0-AB80-A1192CC7CA83}" dt="2022-01-12T19:35:21.709" v="4461" actId="1076"/>
          <ac:spMkLst>
            <pc:docMk/>
            <pc:sldMk cId="1695988821" sldId="325"/>
            <ac:spMk id="6" creationId="{17183BB4-BFC5-486D-A758-2F437416CB22}"/>
          </ac:spMkLst>
        </pc:spChg>
        <pc:spChg chg="mod">
          <ac:chgData name="Maria Luiza Seemann" userId="0cdd766d75bdb419" providerId="LiveId" clId="{DE8A67B0-3A73-42F0-AB80-A1192CC7CA83}" dt="2022-01-12T18:44:32.516" v="3624" actId="1076"/>
          <ac:spMkLst>
            <pc:docMk/>
            <pc:sldMk cId="1695988821" sldId="325"/>
            <ac:spMk id="28" creationId="{00000000-0000-0000-0000-000000000000}"/>
          </ac:spMkLst>
        </pc:spChg>
        <pc:graphicFrameChg chg="del">
          <ac:chgData name="Maria Luiza Seemann" userId="0cdd766d75bdb419" providerId="LiveId" clId="{DE8A67B0-3A73-42F0-AB80-A1192CC7CA83}" dt="2022-01-12T18:42:45.091" v="3609" actId="478"/>
          <ac:graphicFrameMkLst>
            <pc:docMk/>
            <pc:sldMk cId="1695988821" sldId="325"/>
            <ac:graphicFrameMk id="14" creationId="{00000000-0000-0000-0000-000000000000}"/>
          </ac:graphicFrameMkLst>
        </pc:graphicFrameChg>
        <pc:graphicFrameChg chg="add mod">
          <ac:chgData name="Maria Luiza Seemann" userId="0cdd766d75bdb419" providerId="LiveId" clId="{DE8A67B0-3A73-42F0-AB80-A1192CC7CA83}" dt="2022-01-12T18:44:20.741" v="3622" actId="1076"/>
          <ac:graphicFrameMkLst>
            <pc:docMk/>
            <pc:sldMk cId="1695988821" sldId="325"/>
            <ac:graphicFrameMk id="18" creationId="{00000000-0008-0000-0000-000002000000}"/>
          </ac:graphicFrameMkLst>
        </pc:graphicFrameChg>
      </pc:sldChg>
      <pc:sldChg chg="addSp delSp modSp add mod ord">
        <pc:chgData name="Maria Luiza Seemann" userId="0cdd766d75bdb419" providerId="LiveId" clId="{DE8A67B0-3A73-42F0-AB80-A1192CC7CA83}" dt="2022-01-12T19:25:02.365" v="4328" actId="255"/>
        <pc:sldMkLst>
          <pc:docMk/>
          <pc:sldMk cId="1209002429" sldId="326"/>
        </pc:sldMkLst>
        <pc:spChg chg="mod">
          <ac:chgData name="Maria Luiza Seemann" userId="0cdd766d75bdb419" providerId="LiveId" clId="{DE8A67B0-3A73-42F0-AB80-A1192CC7CA83}" dt="2022-01-11T16:54:59.755" v="426" actId="27636"/>
          <ac:spMkLst>
            <pc:docMk/>
            <pc:sldMk cId="1209002429" sldId="326"/>
            <ac:spMk id="2" creationId="{08D9FA40-3058-4BE9-BCC8-379890656F20}"/>
          </ac:spMkLst>
        </pc:spChg>
        <pc:spChg chg="add mod">
          <ac:chgData name="Maria Luiza Seemann" userId="0cdd766d75bdb419" providerId="LiveId" clId="{DE8A67B0-3A73-42F0-AB80-A1192CC7CA83}" dt="2022-01-11T20:08:30.718" v="2321" actId="14100"/>
          <ac:spMkLst>
            <pc:docMk/>
            <pc:sldMk cId="1209002429" sldId="326"/>
            <ac:spMk id="3" creationId="{2912D564-B6E1-4820-9BC4-E4E25CE5E50E}"/>
          </ac:spMkLst>
        </pc:spChg>
        <pc:spChg chg="del">
          <ac:chgData name="Maria Luiza Seemann" userId="0cdd766d75bdb419" providerId="LiveId" clId="{DE8A67B0-3A73-42F0-AB80-A1192CC7CA83}" dt="2022-01-11T16:28:25.082" v="44" actId="478"/>
          <ac:spMkLst>
            <pc:docMk/>
            <pc:sldMk cId="1209002429" sldId="326"/>
            <ac:spMk id="4" creationId="{00000000-0000-0000-0000-000000000000}"/>
          </ac:spMkLst>
        </pc:spChg>
        <pc:spChg chg="mod">
          <ac:chgData name="Maria Luiza Seemann" userId="0cdd766d75bdb419" providerId="LiveId" clId="{DE8A67B0-3A73-42F0-AB80-A1192CC7CA83}" dt="2022-01-12T19:25:02.365" v="4328" actId="255"/>
          <ac:spMkLst>
            <pc:docMk/>
            <pc:sldMk cId="1209002429" sldId="326"/>
            <ac:spMk id="6" creationId="{17183BB4-BFC5-486D-A758-2F437416CB22}"/>
          </ac:spMkLst>
        </pc:spChg>
        <pc:spChg chg="add mod">
          <ac:chgData name="Maria Luiza Seemann" userId="0cdd766d75bdb419" providerId="LiveId" clId="{DE8A67B0-3A73-42F0-AB80-A1192CC7CA83}" dt="2022-01-11T16:55:46.605" v="432" actId="14100"/>
          <ac:spMkLst>
            <pc:docMk/>
            <pc:sldMk cId="1209002429" sldId="326"/>
            <ac:spMk id="7" creationId="{6488EDF9-6401-457B-99AE-8C13F1C9C757}"/>
          </ac:spMkLst>
        </pc:spChg>
        <pc:spChg chg="del">
          <ac:chgData name="Maria Luiza Seemann" userId="0cdd766d75bdb419" providerId="LiveId" clId="{DE8A67B0-3A73-42F0-AB80-A1192CC7CA83}" dt="2022-01-11T16:28:27.832" v="46" actId="478"/>
          <ac:spMkLst>
            <pc:docMk/>
            <pc:sldMk cId="1209002429" sldId="326"/>
            <ac:spMk id="19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1T16:28:26.551" v="45" actId="478"/>
          <ac:spMkLst>
            <pc:docMk/>
            <pc:sldMk cId="1209002429" sldId="326"/>
            <ac:spMk id="20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1T16:28:29.269" v="47" actId="478"/>
          <ac:spMkLst>
            <pc:docMk/>
            <pc:sldMk cId="1209002429" sldId="326"/>
            <ac:spMk id="25" creationId="{00000000-0000-0000-0000-000000000000}"/>
          </ac:spMkLst>
        </pc:spChg>
        <pc:spChg chg="add mod">
          <ac:chgData name="Maria Luiza Seemann" userId="0cdd766d75bdb419" providerId="LiveId" clId="{DE8A67B0-3A73-42F0-AB80-A1192CC7CA83}" dt="2022-01-11T16:55:40.914" v="430" actId="14100"/>
          <ac:spMkLst>
            <pc:docMk/>
            <pc:sldMk cId="1209002429" sldId="326"/>
            <ac:spMk id="26" creationId="{B887A310-77B4-4C26-B3E9-8FC119173DC0}"/>
          </ac:spMkLst>
        </pc:spChg>
        <pc:spChg chg="add mod">
          <ac:chgData name="Maria Luiza Seemann" userId="0cdd766d75bdb419" providerId="LiveId" clId="{DE8A67B0-3A73-42F0-AB80-A1192CC7CA83}" dt="2022-01-11T16:56:27.731" v="440" actId="115"/>
          <ac:spMkLst>
            <pc:docMk/>
            <pc:sldMk cId="1209002429" sldId="326"/>
            <ac:spMk id="27" creationId="{93E95D1B-6E15-47BE-BA21-F6AAA961E2B5}"/>
          </ac:spMkLst>
        </pc:spChg>
        <pc:spChg chg="add mod">
          <ac:chgData name="Maria Luiza Seemann" userId="0cdd766d75bdb419" providerId="LiveId" clId="{DE8A67B0-3A73-42F0-AB80-A1192CC7CA83}" dt="2022-01-11T20:08:50.911" v="2329" actId="1076"/>
          <ac:spMkLst>
            <pc:docMk/>
            <pc:sldMk cId="1209002429" sldId="326"/>
            <ac:spMk id="28" creationId="{E6D13EB2-7178-4816-B734-1927E0C034E5}"/>
          </ac:spMkLst>
        </pc:spChg>
        <pc:spChg chg="add mod">
          <ac:chgData name="Maria Luiza Seemann" userId="0cdd766d75bdb419" providerId="LiveId" clId="{DE8A67B0-3A73-42F0-AB80-A1192CC7CA83}" dt="2022-01-11T16:55:59.779" v="434" actId="14100"/>
          <ac:spMkLst>
            <pc:docMk/>
            <pc:sldMk cId="1209002429" sldId="326"/>
            <ac:spMk id="29" creationId="{B3095431-4CC0-45B6-BFE1-7526C0C75839}"/>
          </ac:spMkLst>
        </pc:spChg>
        <pc:spChg chg="add mod">
          <ac:chgData name="Maria Luiza Seemann" userId="0cdd766d75bdb419" providerId="LiveId" clId="{DE8A67B0-3A73-42F0-AB80-A1192CC7CA83}" dt="2022-01-11T16:56:05.940" v="436" actId="14100"/>
          <ac:spMkLst>
            <pc:docMk/>
            <pc:sldMk cId="1209002429" sldId="326"/>
            <ac:spMk id="30" creationId="{E1D71DA0-A6B8-4321-8D2D-357608FC0924}"/>
          </ac:spMkLst>
        </pc:spChg>
        <pc:spChg chg="add mod">
          <ac:chgData name="Maria Luiza Seemann" userId="0cdd766d75bdb419" providerId="LiveId" clId="{DE8A67B0-3A73-42F0-AB80-A1192CC7CA83}" dt="2022-01-11T16:56:32.553" v="441" actId="115"/>
          <ac:spMkLst>
            <pc:docMk/>
            <pc:sldMk cId="1209002429" sldId="326"/>
            <ac:spMk id="31" creationId="{A3CF5F23-5BA6-4787-85B5-86F146602350}"/>
          </ac:spMkLst>
        </pc:spChg>
        <pc:spChg chg="add mod">
          <ac:chgData name="Maria Luiza Seemann" userId="0cdd766d75bdb419" providerId="LiveId" clId="{DE8A67B0-3A73-42F0-AB80-A1192CC7CA83}" dt="2022-01-11T16:51:49.570" v="276" actId="20577"/>
          <ac:spMkLst>
            <pc:docMk/>
            <pc:sldMk cId="1209002429" sldId="326"/>
            <ac:spMk id="32" creationId="{5A33FDDC-02F7-4BDE-8337-A501ABA5F2A0}"/>
          </ac:spMkLst>
        </pc:spChg>
        <pc:spChg chg="add del mod">
          <ac:chgData name="Maria Luiza Seemann" userId="0cdd766d75bdb419" providerId="LiveId" clId="{DE8A67B0-3A73-42F0-AB80-A1192CC7CA83}" dt="2022-01-11T16:51:19.691" v="237" actId="478"/>
          <ac:spMkLst>
            <pc:docMk/>
            <pc:sldMk cId="1209002429" sldId="326"/>
            <ac:spMk id="33" creationId="{00EA3EA1-1490-4B2A-B574-825741095B58}"/>
          </ac:spMkLst>
        </pc:spChg>
        <pc:spChg chg="add mod">
          <ac:chgData name="Maria Luiza Seemann" userId="0cdd766d75bdb419" providerId="LiveId" clId="{DE8A67B0-3A73-42F0-AB80-A1192CC7CA83}" dt="2022-01-11T16:51:44.946" v="266" actId="207"/>
          <ac:spMkLst>
            <pc:docMk/>
            <pc:sldMk cId="1209002429" sldId="326"/>
            <ac:spMk id="34" creationId="{6CC67C41-F5CD-40E5-9A96-1265A42BEB18}"/>
          </ac:spMkLst>
        </pc:spChg>
        <pc:graphicFrameChg chg="add del mod">
          <ac:chgData name="Maria Luiza Seemann" userId="0cdd766d75bdb419" providerId="LiveId" clId="{DE8A67B0-3A73-42F0-AB80-A1192CC7CA83}" dt="2022-01-11T16:45:30.034" v="103" actId="478"/>
          <ac:graphicFrameMkLst>
            <pc:docMk/>
            <pc:sldMk cId="1209002429" sldId="326"/>
            <ac:graphicFrameMk id="14" creationId="{3D668F6F-5960-4EA8-9935-A934811C5AEA}"/>
          </ac:graphicFrameMkLst>
        </pc:graphicFrameChg>
        <pc:graphicFrameChg chg="add mod">
          <ac:chgData name="Maria Luiza Seemann" userId="0cdd766d75bdb419" providerId="LiveId" clId="{DE8A67B0-3A73-42F0-AB80-A1192CC7CA83}" dt="2022-01-11T16:45:45.350" v="106" actId="1076"/>
          <ac:graphicFrameMkLst>
            <pc:docMk/>
            <pc:sldMk cId="1209002429" sldId="326"/>
            <ac:graphicFrameMk id="15" creationId="{3D668F6F-5960-4EA8-9935-A934811C5AEA}"/>
          </ac:graphicFrameMkLst>
        </pc:graphicFrameChg>
        <pc:graphicFrameChg chg="add mod">
          <ac:chgData name="Maria Luiza Seemann" userId="0cdd766d75bdb419" providerId="LiveId" clId="{DE8A67B0-3A73-42F0-AB80-A1192CC7CA83}" dt="2022-01-11T16:45:57.102" v="109"/>
          <ac:graphicFrameMkLst>
            <pc:docMk/>
            <pc:sldMk cId="1209002429" sldId="326"/>
            <ac:graphicFrameMk id="16" creationId="{F1D40B20-7933-4F0A-8BFD-FC2C40C262D7}"/>
          </ac:graphicFrameMkLst>
        </pc:graphicFrameChg>
        <pc:graphicFrameChg chg="add mod">
          <ac:chgData name="Maria Luiza Seemann" userId="0cdd766d75bdb419" providerId="LiveId" clId="{DE8A67B0-3A73-42F0-AB80-A1192CC7CA83}" dt="2022-01-11T20:09:10.456" v="2330" actId="207"/>
          <ac:graphicFrameMkLst>
            <pc:docMk/>
            <pc:sldMk cId="1209002429" sldId="326"/>
            <ac:graphicFrameMk id="17" creationId="{F1D40B20-7933-4F0A-8BFD-FC2C40C262D7}"/>
          </ac:graphicFrameMkLst>
        </pc:graphicFrameChg>
        <pc:graphicFrameChg chg="del">
          <ac:chgData name="Maria Luiza Seemann" userId="0cdd766d75bdb419" providerId="LiveId" clId="{DE8A67B0-3A73-42F0-AB80-A1192CC7CA83}" dt="2022-01-11T16:28:23.125" v="43" actId="478"/>
          <ac:graphicFrameMkLst>
            <pc:docMk/>
            <pc:sldMk cId="1209002429" sldId="326"/>
            <ac:graphicFrameMk id="18" creationId="{00000000-0000-0000-0000-000000000000}"/>
          </ac:graphicFrameMkLst>
        </pc:graphicFrameChg>
        <pc:graphicFrameChg chg="add mod">
          <ac:chgData name="Maria Luiza Seemann" userId="0cdd766d75bdb419" providerId="LiveId" clId="{DE8A67B0-3A73-42F0-AB80-A1192CC7CA83}" dt="2022-01-11T20:09:20.017" v="2333" actId="207"/>
          <ac:graphicFrameMkLst>
            <pc:docMk/>
            <pc:sldMk cId="1209002429" sldId="326"/>
            <ac:graphicFrameMk id="35" creationId="{1149468F-32B8-4108-A4E7-0DE510C4A7C8}"/>
          </ac:graphicFrameMkLst>
        </pc:graphicFrameChg>
      </pc:sldChg>
      <pc:sldChg chg="addSp delSp modSp add mod ord">
        <pc:chgData name="Maria Luiza Seemann" userId="0cdd766d75bdb419" providerId="LiveId" clId="{DE8A67B0-3A73-42F0-AB80-A1192CC7CA83}" dt="2022-01-12T19:16:35.417" v="4116" actId="255"/>
        <pc:sldMkLst>
          <pc:docMk/>
          <pc:sldMk cId="1387844097" sldId="327"/>
        </pc:sldMkLst>
        <pc:spChg chg="mod">
          <ac:chgData name="Maria Luiza Seemann" userId="0cdd766d75bdb419" providerId="LiveId" clId="{DE8A67B0-3A73-42F0-AB80-A1192CC7CA83}" dt="2022-01-11T17:06:39.191" v="459" actId="6549"/>
          <ac:spMkLst>
            <pc:docMk/>
            <pc:sldMk cId="1387844097" sldId="327"/>
            <ac:spMk id="2" creationId="{08D9FA40-3058-4BE9-BCC8-379890656F20}"/>
          </ac:spMkLst>
        </pc:spChg>
        <pc:spChg chg="mod">
          <ac:chgData name="Maria Luiza Seemann" userId="0cdd766d75bdb419" providerId="LiveId" clId="{DE8A67B0-3A73-42F0-AB80-A1192CC7CA83}" dt="2022-01-12T19:15:25.351" v="4115" actId="255"/>
          <ac:spMkLst>
            <pc:docMk/>
            <pc:sldMk cId="1387844097" sldId="327"/>
            <ac:spMk id="6" creationId="{17183BB4-BFC5-486D-A758-2F437416CB22}"/>
          </ac:spMkLst>
        </pc:spChg>
        <pc:spChg chg="del">
          <ac:chgData name="Maria Luiza Seemann" userId="0cdd766d75bdb419" providerId="LiveId" clId="{DE8A67B0-3A73-42F0-AB80-A1192CC7CA83}" dt="2022-01-11T17:16:23.206" v="626" actId="478"/>
          <ac:spMkLst>
            <pc:docMk/>
            <pc:sldMk cId="1387844097" sldId="327"/>
            <ac:spMk id="7" creationId="{115FC78D-29CE-4ADB-B2B2-C9EBA12FAB47}"/>
          </ac:spMkLst>
        </pc:spChg>
        <pc:spChg chg="del">
          <ac:chgData name="Maria Luiza Seemann" userId="0cdd766d75bdb419" providerId="LiveId" clId="{DE8A67B0-3A73-42F0-AB80-A1192CC7CA83}" dt="2022-01-11T17:06:54.510" v="464" actId="478"/>
          <ac:spMkLst>
            <pc:docMk/>
            <pc:sldMk cId="1387844097" sldId="327"/>
            <ac:spMk id="8" creationId="{5FA7C441-FDC9-4E31-9292-E6F846C26205}"/>
          </ac:spMkLst>
        </pc:spChg>
        <pc:spChg chg="del mod">
          <ac:chgData name="Maria Luiza Seemann" userId="0cdd766d75bdb419" providerId="LiveId" clId="{DE8A67B0-3A73-42F0-AB80-A1192CC7CA83}" dt="2022-01-11T17:16:45.844" v="629" actId="478"/>
          <ac:spMkLst>
            <pc:docMk/>
            <pc:sldMk cId="1387844097" sldId="327"/>
            <ac:spMk id="14" creationId="{CB79FBA0-DCBC-4B0D-A311-F8C778D09BED}"/>
          </ac:spMkLst>
        </pc:spChg>
        <pc:spChg chg="del">
          <ac:chgData name="Maria Luiza Seemann" userId="0cdd766d75bdb419" providerId="LiveId" clId="{DE8A67B0-3A73-42F0-AB80-A1192CC7CA83}" dt="2022-01-11T17:06:52.016" v="462" actId="478"/>
          <ac:spMkLst>
            <pc:docMk/>
            <pc:sldMk cId="1387844097" sldId="327"/>
            <ac:spMk id="16" creationId="{36CDFB8B-DC85-44D0-9705-09414AEE1997}"/>
          </ac:spMkLst>
        </pc:spChg>
        <pc:spChg chg="del">
          <ac:chgData name="Maria Luiza Seemann" userId="0cdd766d75bdb419" providerId="LiveId" clId="{DE8A67B0-3A73-42F0-AB80-A1192CC7CA83}" dt="2022-01-11T17:06:50.860" v="461" actId="478"/>
          <ac:spMkLst>
            <pc:docMk/>
            <pc:sldMk cId="1387844097" sldId="327"/>
            <ac:spMk id="17" creationId="{E757DC5E-EBAF-4D3D-BBE9-BA118D30CF45}"/>
          </ac:spMkLst>
        </pc:spChg>
        <pc:spChg chg="del">
          <ac:chgData name="Maria Luiza Seemann" userId="0cdd766d75bdb419" providerId="LiveId" clId="{DE8A67B0-3A73-42F0-AB80-A1192CC7CA83}" dt="2022-01-11T17:06:53.453" v="463" actId="478"/>
          <ac:spMkLst>
            <pc:docMk/>
            <pc:sldMk cId="1387844097" sldId="327"/>
            <ac:spMk id="19" creationId="{4F77DC0E-F29A-46A9-BE78-1BD24CF3098C}"/>
          </ac:spMkLst>
        </pc:spChg>
        <pc:spChg chg="add mod">
          <ac:chgData name="Maria Luiza Seemann" userId="0cdd766d75bdb419" providerId="LiveId" clId="{DE8A67B0-3A73-42F0-AB80-A1192CC7CA83}" dt="2022-01-11T20:03:14.161" v="2230" actId="207"/>
          <ac:spMkLst>
            <pc:docMk/>
            <pc:sldMk cId="1387844097" sldId="327"/>
            <ac:spMk id="25" creationId="{926A881F-D77D-4A9C-8822-F1B83EEFC131}"/>
          </ac:spMkLst>
        </pc:spChg>
        <pc:graphicFrameChg chg="del">
          <ac:chgData name="Maria Luiza Seemann" userId="0cdd766d75bdb419" providerId="LiveId" clId="{DE8A67B0-3A73-42F0-AB80-A1192CC7CA83}" dt="2022-01-11T17:06:59.001" v="465" actId="478"/>
          <ac:graphicFrameMkLst>
            <pc:docMk/>
            <pc:sldMk cId="1387844097" sldId="327"/>
            <ac:graphicFrameMk id="3" creationId="{7ACA1C3D-96EF-4143-A6C9-A143A69CAAB4}"/>
          </ac:graphicFrameMkLst>
        </pc:graphicFrameChg>
        <pc:graphicFrameChg chg="add del mod">
          <ac:chgData name="Maria Luiza Seemann" userId="0cdd766d75bdb419" providerId="LiveId" clId="{DE8A67B0-3A73-42F0-AB80-A1192CC7CA83}" dt="2022-01-11T17:27:51.606" v="692" actId="478"/>
          <ac:graphicFrameMkLst>
            <pc:docMk/>
            <pc:sldMk cId="1387844097" sldId="327"/>
            <ac:graphicFrameMk id="4" creationId="{1B33007E-4AFA-4227-A27D-A8813446ADF4}"/>
          </ac:graphicFrameMkLst>
        </pc:graphicFrameChg>
        <pc:graphicFrameChg chg="del">
          <ac:chgData name="Maria Luiza Seemann" userId="0cdd766d75bdb419" providerId="LiveId" clId="{DE8A67B0-3A73-42F0-AB80-A1192CC7CA83}" dt="2022-01-11T17:06:47.572" v="460" actId="478"/>
          <ac:graphicFrameMkLst>
            <pc:docMk/>
            <pc:sldMk cId="1387844097" sldId="327"/>
            <ac:graphicFrameMk id="9" creationId="{717CED4A-7390-4F28-8EF5-8E6854A293D2}"/>
          </ac:graphicFrameMkLst>
        </pc:graphicFrameChg>
        <pc:graphicFrameChg chg="add mod">
          <ac:chgData name="Maria Luiza Seemann" userId="0cdd766d75bdb419" providerId="LiveId" clId="{DE8A67B0-3A73-42F0-AB80-A1192CC7CA83}" dt="2022-01-12T17:52:07.390" v="3491"/>
          <ac:graphicFrameMkLst>
            <pc:docMk/>
            <pc:sldMk cId="1387844097" sldId="327"/>
            <ac:graphicFrameMk id="10" creationId="{F10C404E-3F5E-4FBC-87A7-4A35AD5492AD}"/>
          </ac:graphicFrameMkLst>
        </pc:graphicFrameChg>
        <pc:graphicFrameChg chg="del modGraphic">
          <ac:chgData name="Maria Luiza Seemann" userId="0cdd766d75bdb419" providerId="LiveId" clId="{DE8A67B0-3A73-42F0-AB80-A1192CC7CA83}" dt="2022-01-11T17:16:21.597" v="625" actId="478"/>
          <ac:graphicFrameMkLst>
            <pc:docMk/>
            <pc:sldMk cId="1387844097" sldId="327"/>
            <ac:graphicFrameMk id="12" creationId="{61ECBB1B-7987-48CC-ACAE-AB9E79BA3B4D}"/>
          </ac:graphicFrameMkLst>
        </pc:graphicFrameChg>
        <pc:graphicFrameChg chg="add mod">
          <ac:chgData name="Maria Luiza Seemann" userId="0cdd766d75bdb419" providerId="LiveId" clId="{DE8A67B0-3A73-42F0-AB80-A1192CC7CA83}" dt="2022-01-12T19:16:35.417" v="4116" actId="255"/>
          <ac:graphicFrameMkLst>
            <pc:docMk/>
            <pc:sldMk cId="1387844097" sldId="327"/>
            <ac:graphicFrameMk id="20" creationId="{3825977F-6FEA-4634-8933-DE4D770338B5}"/>
          </ac:graphicFrameMkLst>
        </pc:graphicFrameChg>
        <pc:picChg chg="del mod">
          <ac:chgData name="Maria Luiza Seemann" userId="0cdd766d75bdb419" providerId="LiveId" clId="{DE8A67B0-3A73-42F0-AB80-A1192CC7CA83}" dt="2022-01-11T17:17:02.612" v="634" actId="478"/>
          <ac:picMkLst>
            <pc:docMk/>
            <pc:sldMk cId="1387844097" sldId="327"/>
            <ac:picMk id="13" creationId="{966D087E-C739-4B28-8A2A-92BBCB5D3369}"/>
          </ac:picMkLst>
        </pc:picChg>
        <pc:picChg chg="add del mod">
          <ac:chgData name="Maria Luiza Seemann" userId="0cdd766d75bdb419" providerId="LiveId" clId="{DE8A67B0-3A73-42F0-AB80-A1192CC7CA83}" dt="2022-01-11T20:03:01.772" v="2226" actId="478"/>
          <ac:picMkLst>
            <pc:docMk/>
            <pc:sldMk cId="1387844097" sldId="327"/>
            <ac:picMk id="26" creationId="{B8EE99FF-7F63-4DA7-AA64-2BD4A5939218}"/>
          </ac:picMkLst>
        </pc:picChg>
        <pc:picChg chg="add mod">
          <ac:chgData name="Maria Luiza Seemann" userId="0cdd766d75bdb419" providerId="LiveId" clId="{DE8A67B0-3A73-42F0-AB80-A1192CC7CA83}" dt="2022-01-11T20:03:11.215" v="2229" actId="1076"/>
          <ac:picMkLst>
            <pc:docMk/>
            <pc:sldMk cId="1387844097" sldId="327"/>
            <ac:picMk id="27" creationId="{968F5252-A0D3-40CA-99CD-C61D0DEA98CB}"/>
          </ac:picMkLst>
        </pc:picChg>
      </pc:sldChg>
      <pc:sldChg chg="addSp delSp modSp add mod ord">
        <pc:chgData name="Maria Luiza Seemann" userId="0cdd766d75bdb419" providerId="LiveId" clId="{DE8A67B0-3A73-42F0-AB80-A1192CC7CA83}" dt="2022-01-11T22:24:56.336" v="2938"/>
        <pc:sldMkLst>
          <pc:docMk/>
          <pc:sldMk cId="700635556" sldId="328"/>
        </pc:sldMkLst>
        <pc:spChg chg="mod">
          <ac:chgData name="Maria Luiza Seemann" userId="0cdd766d75bdb419" providerId="LiveId" clId="{DE8A67B0-3A73-42F0-AB80-A1192CC7CA83}" dt="2022-01-11T17:33:04.482" v="743" actId="20577"/>
          <ac:spMkLst>
            <pc:docMk/>
            <pc:sldMk cId="700635556" sldId="328"/>
            <ac:spMk id="2" creationId="{08D9FA40-3058-4BE9-BCC8-379890656F20}"/>
          </ac:spMkLst>
        </pc:spChg>
        <pc:spChg chg="add mod">
          <ac:chgData name="Maria Luiza Seemann" userId="0cdd766d75bdb419" providerId="LiveId" clId="{DE8A67B0-3A73-42F0-AB80-A1192CC7CA83}" dt="2022-01-11T17:45:46.251" v="852" actId="1076"/>
          <ac:spMkLst>
            <pc:docMk/>
            <pc:sldMk cId="700635556" sldId="328"/>
            <ac:spMk id="3" creationId="{1AD5A3AB-FF27-4EC9-BB62-AE855EDC3277}"/>
          </ac:spMkLst>
        </pc:spChg>
        <pc:spChg chg="mod">
          <ac:chgData name="Maria Luiza Seemann" userId="0cdd766d75bdb419" providerId="LiveId" clId="{DE8A67B0-3A73-42F0-AB80-A1192CC7CA83}" dt="2022-01-11T20:04:01.702" v="2242" actId="113"/>
          <ac:spMkLst>
            <pc:docMk/>
            <pc:sldMk cId="700635556" sldId="328"/>
            <ac:spMk id="6" creationId="{17183BB4-BFC5-486D-A758-2F437416CB22}"/>
          </ac:spMkLst>
        </pc:spChg>
        <pc:spChg chg="add mod">
          <ac:chgData name="Maria Luiza Seemann" userId="0cdd766d75bdb419" providerId="LiveId" clId="{DE8A67B0-3A73-42F0-AB80-A1192CC7CA83}" dt="2022-01-11T20:04:41.439" v="2263" actId="1076"/>
          <ac:spMkLst>
            <pc:docMk/>
            <pc:sldMk cId="700635556" sldId="328"/>
            <ac:spMk id="9" creationId="{0AABA098-9F05-4E7A-8B67-454A9D6D69A8}"/>
          </ac:spMkLst>
        </pc:spChg>
        <pc:spChg chg="add mod">
          <ac:chgData name="Maria Luiza Seemann" userId="0cdd766d75bdb419" providerId="LiveId" clId="{DE8A67B0-3A73-42F0-AB80-A1192CC7CA83}" dt="2022-01-11T20:03:37.957" v="2237" actId="207"/>
          <ac:spMkLst>
            <pc:docMk/>
            <pc:sldMk cId="700635556" sldId="328"/>
            <ac:spMk id="19" creationId="{2EAF1F6C-3A9D-4438-9262-D47A98756345}"/>
          </ac:spMkLst>
        </pc:spChg>
        <pc:spChg chg="del">
          <ac:chgData name="Maria Luiza Seemann" userId="0cdd766d75bdb419" providerId="LiveId" clId="{DE8A67B0-3A73-42F0-AB80-A1192CC7CA83}" dt="2022-01-11T17:33:55.381" v="795" actId="478"/>
          <ac:spMkLst>
            <pc:docMk/>
            <pc:sldMk cId="700635556" sldId="328"/>
            <ac:spMk id="25" creationId="{926A881F-D77D-4A9C-8822-F1B83EEFC131}"/>
          </ac:spMkLst>
        </pc:spChg>
        <pc:graphicFrameChg chg="add del mod">
          <ac:chgData name="Maria Luiza Seemann" userId="0cdd766d75bdb419" providerId="LiveId" clId="{DE8A67B0-3A73-42F0-AB80-A1192CC7CA83}" dt="2022-01-11T17:45:18.851" v="844"/>
          <ac:graphicFrameMkLst>
            <pc:docMk/>
            <pc:sldMk cId="700635556" sldId="328"/>
            <ac:graphicFrameMk id="4" creationId="{2D332C98-CF5B-45AE-926E-8F54D802CCAD}"/>
          </ac:graphicFrameMkLst>
        </pc:graphicFrameChg>
        <pc:graphicFrameChg chg="add del mod">
          <ac:chgData name="Maria Luiza Seemann" userId="0cdd766d75bdb419" providerId="LiveId" clId="{DE8A67B0-3A73-42F0-AB80-A1192CC7CA83}" dt="2022-01-11T17:45:33.014" v="848"/>
          <ac:graphicFrameMkLst>
            <pc:docMk/>
            <pc:sldMk cId="700635556" sldId="328"/>
            <ac:graphicFrameMk id="7" creationId="{857F1FC9-16B0-4658-B5E9-A3DEF99C214A}"/>
          </ac:graphicFrameMkLst>
        </pc:graphicFrameChg>
        <pc:graphicFrameChg chg="add mod modGraphic">
          <ac:chgData name="Maria Luiza Seemann" userId="0cdd766d75bdb419" providerId="LiveId" clId="{DE8A67B0-3A73-42F0-AB80-A1192CC7CA83}" dt="2022-01-11T17:46:13.164" v="879" actId="1076"/>
          <ac:graphicFrameMkLst>
            <pc:docMk/>
            <pc:sldMk cId="700635556" sldId="328"/>
            <ac:graphicFrameMk id="8" creationId="{F92141AB-D7BD-42F8-9552-83892D6B5414}"/>
          </ac:graphicFrameMkLst>
        </pc:graphicFrameChg>
        <pc:graphicFrameChg chg="del">
          <ac:chgData name="Maria Luiza Seemann" userId="0cdd766d75bdb419" providerId="LiveId" clId="{DE8A67B0-3A73-42F0-AB80-A1192CC7CA83}" dt="2022-01-11T17:33:49.877" v="793" actId="478"/>
          <ac:graphicFrameMkLst>
            <pc:docMk/>
            <pc:sldMk cId="700635556" sldId="328"/>
            <ac:graphicFrameMk id="10" creationId="{F10C404E-3F5E-4FBC-87A7-4A35AD5492AD}"/>
          </ac:graphicFrameMkLst>
        </pc:graphicFrameChg>
        <pc:graphicFrameChg chg="add mod">
          <ac:chgData name="Maria Luiza Seemann" userId="0cdd766d75bdb419" providerId="LiveId" clId="{DE8A67B0-3A73-42F0-AB80-A1192CC7CA83}" dt="2022-01-11T17:45:43.282" v="851" actId="1076"/>
          <ac:graphicFrameMkLst>
            <pc:docMk/>
            <pc:sldMk cId="700635556" sldId="328"/>
            <ac:graphicFrameMk id="13" creationId="{06FBC873-3C5C-4A61-A7DE-948A55935507}"/>
          </ac:graphicFrameMkLst>
        </pc:graphicFrameChg>
        <pc:graphicFrameChg chg="del">
          <ac:chgData name="Maria Luiza Seemann" userId="0cdd766d75bdb419" providerId="LiveId" clId="{DE8A67B0-3A73-42F0-AB80-A1192CC7CA83}" dt="2022-01-11T17:34:03.422" v="796" actId="478"/>
          <ac:graphicFrameMkLst>
            <pc:docMk/>
            <pc:sldMk cId="700635556" sldId="328"/>
            <ac:graphicFrameMk id="20" creationId="{3825977F-6FEA-4634-8933-DE4D770338B5}"/>
          </ac:graphicFrameMkLst>
        </pc:graphicFrameChg>
        <pc:picChg chg="add del mod">
          <ac:chgData name="Maria Luiza Seemann" userId="0cdd766d75bdb419" providerId="LiveId" clId="{DE8A67B0-3A73-42F0-AB80-A1192CC7CA83}" dt="2022-01-11T20:03:24.866" v="2232" actId="478"/>
          <ac:picMkLst>
            <pc:docMk/>
            <pc:sldMk cId="700635556" sldId="328"/>
            <ac:picMk id="18" creationId="{62195D81-8CF9-47B5-B9FD-649C6208D2BA}"/>
          </ac:picMkLst>
        </pc:picChg>
        <pc:picChg chg="del">
          <ac:chgData name="Maria Luiza Seemann" userId="0cdd766d75bdb419" providerId="LiveId" clId="{DE8A67B0-3A73-42F0-AB80-A1192CC7CA83}" dt="2022-01-11T17:33:53.991" v="794" actId="478"/>
          <ac:picMkLst>
            <pc:docMk/>
            <pc:sldMk cId="700635556" sldId="328"/>
            <ac:picMk id="26" creationId="{B8EE99FF-7F63-4DA7-AA64-2BD4A5939218}"/>
          </ac:picMkLst>
        </pc:picChg>
        <pc:picChg chg="add mod">
          <ac:chgData name="Maria Luiza Seemann" userId="0cdd766d75bdb419" providerId="LiveId" clId="{DE8A67B0-3A73-42F0-AB80-A1192CC7CA83}" dt="2022-01-11T20:03:35.248" v="2236" actId="1076"/>
          <ac:picMkLst>
            <pc:docMk/>
            <pc:sldMk cId="700635556" sldId="328"/>
            <ac:picMk id="27" creationId="{4B595AD5-1FCB-43EA-B76D-DD29301AB796}"/>
          </ac:picMkLst>
        </pc:picChg>
      </pc:sldChg>
      <pc:sldChg chg="addSp delSp modSp add mod ord">
        <pc:chgData name="Maria Luiza Seemann" userId="0cdd766d75bdb419" providerId="LiveId" clId="{DE8A67B0-3A73-42F0-AB80-A1192CC7CA83}" dt="2022-01-12T19:34:33.676" v="4457" actId="20577"/>
        <pc:sldMkLst>
          <pc:docMk/>
          <pc:sldMk cId="3887551921" sldId="329"/>
        </pc:sldMkLst>
        <pc:spChg chg="mod">
          <ac:chgData name="Maria Luiza Seemann" userId="0cdd766d75bdb419" providerId="LiveId" clId="{DE8A67B0-3A73-42F0-AB80-A1192CC7CA83}" dt="2022-01-12T17:08:34.545" v="3169" actId="20577"/>
          <ac:spMkLst>
            <pc:docMk/>
            <pc:sldMk cId="3887551921" sldId="329"/>
            <ac:spMk id="2" creationId="{08D9FA40-3058-4BE9-BCC8-379890656F20}"/>
          </ac:spMkLst>
        </pc:spChg>
        <pc:spChg chg="add mod">
          <ac:chgData name="Maria Luiza Seemann" userId="0cdd766d75bdb419" providerId="LiveId" clId="{DE8A67B0-3A73-42F0-AB80-A1192CC7CA83}" dt="2022-01-11T18:46:43.815" v="1364" actId="1076"/>
          <ac:spMkLst>
            <pc:docMk/>
            <pc:sldMk cId="3887551921" sldId="329"/>
            <ac:spMk id="3" creationId="{25480FC3-E8B1-495A-9F9E-2E1B4193B265}"/>
          </ac:spMkLst>
        </pc:spChg>
        <pc:spChg chg="add mod">
          <ac:chgData name="Maria Luiza Seemann" userId="0cdd766d75bdb419" providerId="LiveId" clId="{DE8A67B0-3A73-42F0-AB80-A1192CC7CA83}" dt="2022-01-11T18:46:30.184" v="1361" actId="1076"/>
          <ac:spMkLst>
            <pc:docMk/>
            <pc:sldMk cId="3887551921" sldId="329"/>
            <ac:spMk id="4" creationId="{3B7BB377-6EAB-4FD0-B558-122D25BB4FA2}"/>
          </ac:spMkLst>
        </pc:spChg>
        <pc:spChg chg="add mod">
          <ac:chgData name="Maria Luiza Seemann" userId="0cdd766d75bdb419" providerId="LiveId" clId="{DE8A67B0-3A73-42F0-AB80-A1192CC7CA83}" dt="2022-01-11T18:40:11.651" v="986" actId="1076"/>
          <ac:spMkLst>
            <pc:docMk/>
            <pc:sldMk cId="3887551921" sldId="329"/>
            <ac:spMk id="12" creationId="{AEEEED19-ADAE-4640-99C6-6905615907D4}"/>
          </ac:spMkLst>
        </pc:spChg>
        <pc:spChg chg="add mod">
          <ac:chgData name="Maria Luiza Seemann" userId="0cdd766d75bdb419" providerId="LiveId" clId="{DE8A67B0-3A73-42F0-AB80-A1192CC7CA83}" dt="2022-01-12T19:34:33.676" v="4457" actId="20577"/>
          <ac:spMkLst>
            <pc:docMk/>
            <pc:sldMk cId="3887551921" sldId="329"/>
            <ac:spMk id="13" creationId="{C600BC5A-016E-443A-80BD-7E3473B31E2A}"/>
          </ac:spMkLst>
        </pc:spChg>
        <pc:spChg chg="add mod">
          <ac:chgData name="Maria Luiza Seemann" userId="0cdd766d75bdb419" providerId="LiveId" clId="{DE8A67B0-3A73-42F0-AB80-A1192CC7CA83}" dt="2022-01-11T18:46:48.944" v="1365" actId="1076"/>
          <ac:spMkLst>
            <pc:docMk/>
            <pc:sldMk cId="3887551921" sldId="329"/>
            <ac:spMk id="14" creationId="{82724607-F10B-4F58-87E7-7CCFD50F48F6}"/>
          </ac:spMkLst>
        </pc:spChg>
        <pc:spChg chg="add mod">
          <ac:chgData name="Maria Luiza Seemann" userId="0cdd766d75bdb419" providerId="LiveId" clId="{DE8A67B0-3A73-42F0-AB80-A1192CC7CA83}" dt="2022-01-11T18:46:53.934" v="1366" actId="1076"/>
          <ac:spMkLst>
            <pc:docMk/>
            <pc:sldMk cId="3887551921" sldId="329"/>
            <ac:spMk id="15" creationId="{8511EF4A-92C3-423C-BAFD-DC9E19169C67}"/>
          </ac:spMkLst>
        </pc:spChg>
        <pc:spChg chg="add mod">
          <ac:chgData name="Maria Luiza Seemann" userId="0cdd766d75bdb419" providerId="LiveId" clId="{DE8A67B0-3A73-42F0-AB80-A1192CC7CA83}" dt="2022-01-11T18:46:32.973" v="1362" actId="1076"/>
          <ac:spMkLst>
            <pc:docMk/>
            <pc:sldMk cId="3887551921" sldId="329"/>
            <ac:spMk id="17" creationId="{F0C86D2A-5533-4C3B-8F25-5E0614947961}"/>
          </ac:spMkLst>
        </pc:spChg>
        <pc:spChg chg="add mod">
          <ac:chgData name="Maria Luiza Seemann" userId="0cdd766d75bdb419" providerId="LiveId" clId="{DE8A67B0-3A73-42F0-AB80-A1192CC7CA83}" dt="2022-01-12T18:46:42.802" v="3688" actId="14100"/>
          <ac:spMkLst>
            <pc:docMk/>
            <pc:sldMk cId="3887551921" sldId="329"/>
            <ac:spMk id="18" creationId="{2EF3E473-18CB-41FD-A161-0464A9951DD2}"/>
          </ac:spMkLst>
        </pc:spChg>
        <pc:spChg chg="add mod">
          <ac:chgData name="Maria Luiza Seemann" userId="0cdd766d75bdb419" providerId="LiveId" clId="{DE8A67B0-3A73-42F0-AB80-A1192CC7CA83}" dt="2022-01-11T19:58:06.900" v="2169" actId="1076"/>
          <ac:spMkLst>
            <pc:docMk/>
            <pc:sldMk cId="3887551921" sldId="329"/>
            <ac:spMk id="20" creationId="{48EE89AC-0566-427B-B478-1A4D09702045}"/>
          </ac:spMkLst>
        </pc:spChg>
        <pc:spChg chg="add del mod">
          <ac:chgData name="Maria Luiza Seemann" userId="0cdd766d75bdb419" providerId="LiveId" clId="{DE8A67B0-3A73-42F0-AB80-A1192CC7CA83}" dt="2022-01-12T18:38:50.696" v="3586"/>
          <ac:spMkLst>
            <pc:docMk/>
            <pc:sldMk cId="3887551921" sldId="329"/>
            <ac:spMk id="25" creationId="{AFEA65F7-503D-4144-A4ED-3CE197EE8ED8}"/>
          </ac:spMkLst>
        </pc:spChg>
        <pc:spChg chg="add del mod">
          <ac:chgData name="Maria Luiza Seemann" userId="0cdd766d75bdb419" providerId="LiveId" clId="{DE8A67B0-3A73-42F0-AB80-A1192CC7CA83}" dt="2022-01-12T18:38:50.165" v="3585"/>
          <ac:spMkLst>
            <pc:docMk/>
            <pc:sldMk cId="3887551921" sldId="329"/>
            <ac:spMk id="26" creationId="{569CDF39-711D-4EED-A284-72F978F537CE}"/>
          </ac:spMkLst>
        </pc:spChg>
        <pc:graphicFrameChg chg="del">
          <ac:chgData name="Maria Luiza Seemann" userId="0cdd766d75bdb419" providerId="LiveId" clId="{DE8A67B0-3A73-42F0-AB80-A1192CC7CA83}" dt="2022-01-11T18:37:34.731" v="909" actId="478"/>
          <ac:graphicFrameMkLst>
            <pc:docMk/>
            <pc:sldMk cId="3887551921" sldId="329"/>
            <ac:graphicFrameMk id="9" creationId="{C47A5779-150E-42E8-B8E6-B5B1BB0B74A1}"/>
          </ac:graphicFrameMkLst>
        </pc:graphicFrameChg>
        <pc:graphicFrameChg chg="add mod">
          <ac:chgData name="Maria Luiza Seemann" userId="0cdd766d75bdb419" providerId="LiveId" clId="{DE8A67B0-3A73-42F0-AB80-A1192CC7CA83}" dt="2022-01-11T19:58:16.197" v="2171" actId="207"/>
          <ac:graphicFrameMkLst>
            <pc:docMk/>
            <pc:sldMk cId="3887551921" sldId="329"/>
            <ac:graphicFrameMk id="10" creationId="{C125942C-B86E-4787-A4C9-D4C48F022699}"/>
          </ac:graphicFrameMkLst>
        </pc:graphicFrameChg>
        <pc:graphicFrameChg chg="add mod">
          <ac:chgData name="Maria Luiza Seemann" userId="0cdd766d75bdb419" providerId="LiveId" clId="{DE8A67B0-3A73-42F0-AB80-A1192CC7CA83}" dt="2022-01-11T18:39:29.159" v="973" actId="1076"/>
          <ac:graphicFrameMkLst>
            <pc:docMk/>
            <pc:sldMk cId="3887551921" sldId="329"/>
            <ac:graphicFrameMk id="11" creationId="{C4D89EFE-680E-411D-ABFE-A6B724F2F69D}"/>
          </ac:graphicFrameMkLst>
        </pc:graphicFrameChg>
        <pc:picChg chg="add mod">
          <ac:chgData name="Maria Luiza Seemann" userId="0cdd766d75bdb419" providerId="LiveId" clId="{DE8A67B0-3A73-42F0-AB80-A1192CC7CA83}" dt="2022-01-11T19:58:09.771" v="2170" actId="1076"/>
          <ac:picMkLst>
            <pc:docMk/>
            <pc:sldMk cId="3887551921" sldId="329"/>
            <ac:picMk id="19" creationId="{EEE6B628-4BD9-4FE8-94C3-D141A002B280}"/>
          </ac:picMkLst>
        </pc:picChg>
      </pc:sldChg>
      <pc:sldChg chg="addSp delSp modSp add mod ord">
        <pc:chgData name="Maria Luiza Seemann" userId="0cdd766d75bdb419" providerId="LiveId" clId="{DE8A67B0-3A73-42F0-AB80-A1192CC7CA83}" dt="2022-01-11T22:35:53.484" v="2962" actId="21"/>
        <pc:sldMkLst>
          <pc:docMk/>
          <pc:sldMk cId="2130941210" sldId="330"/>
        </pc:sldMkLst>
        <pc:spChg chg="del">
          <ac:chgData name="Maria Luiza Seemann" userId="0cdd766d75bdb419" providerId="LiveId" clId="{DE8A67B0-3A73-42F0-AB80-A1192CC7CA83}" dt="2022-01-11T19:00:44.435" v="1866" actId="478"/>
          <ac:spMkLst>
            <pc:docMk/>
            <pc:sldMk cId="2130941210" sldId="330"/>
            <ac:spMk id="2" creationId="{A94F0DEB-9F40-4A71-B589-ABAE417FFA97}"/>
          </ac:spMkLst>
        </pc:spChg>
        <pc:spChg chg="mod">
          <ac:chgData name="Maria Luiza Seemann" userId="0cdd766d75bdb419" providerId="LiveId" clId="{DE8A67B0-3A73-42F0-AB80-A1192CC7CA83}" dt="2022-01-11T19:04:55.670" v="2096" actId="1076"/>
          <ac:spMkLst>
            <pc:docMk/>
            <pc:sldMk cId="2130941210" sldId="330"/>
            <ac:spMk id="3" creationId="{616E7918-DA51-4E69-8124-33608615281F}"/>
          </ac:spMkLst>
        </pc:spChg>
        <pc:spChg chg="del">
          <ac:chgData name="Maria Luiza Seemann" userId="0cdd766d75bdb419" providerId="LiveId" clId="{DE8A67B0-3A73-42F0-AB80-A1192CC7CA83}" dt="2022-01-11T19:04:08.696" v="2086" actId="26606"/>
          <ac:spMkLst>
            <pc:docMk/>
            <pc:sldMk cId="2130941210" sldId="330"/>
            <ac:spMk id="5" creationId="{6F5A5072-7B47-4D32-B52A-4EBBF590B8A5}"/>
          </ac:spMkLst>
        </pc:spChg>
        <pc:spChg chg="add del mod">
          <ac:chgData name="Maria Luiza Seemann" userId="0cdd766d75bdb419" providerId="LiveId" clId="{DE8A67B0-3A73-42F0-AB80-A1192CC7CA83}" dt="2022-01-11T19:00:55.979" v="1868" actId="478"/>
          <ac:spMkLst>
            <pc:docMk/>
            <pc:sldMk cId="2130941210" sldId="330"/>
            <ac:spMk id="6" creationId="{CBE95986-C5D1-418A-83B9-244335E134E2}"/>
          </ac:spMkLst>
        </pc:spChg>
        <pc:spChg chg="del">
          <ac:chgData name="Maria Luiza Seemann" userId="0cdd766d75bdb419" providerId="LiveId" clId="{DE8A67B0-3A73-42F0-AB80-A1192CC7CA83}" dt="2022-01-11T19:04:08.696" v="2086" actId="26606"/>
          <ac:spMkLst>
            <pc:docMk/>
            <pc:sldMk cId="2130941210" sldId="330"/>
            <ac:spMk id="10" creationId="{9715DAF0-AE1B-46C9-8A6B-DB2AA05AB91D}"/>
          </ac:spMkLst>
        </pc:spChg>
        <pc:spChg chg="del">
          <ac:chgData name="Maria Luiza Seemann" userId="0cdd766d75bdb419" providerId="LiveId" clId="{DE8A67B0-3A73-42F0-AB80-A1192CC7CA83}" dt="2022-01-11T19:04:08.696" v="2086" actId="26606"/>
          <ac:spMkLst>
            <pc:docMk/>
            <pc:sldMk cId="2130941210" sldId="330"/>
            <ac:spMk id="12" creationId="{6016219D-510E-4184-9090-6D5578A87BD1}"/>
          </ac:spMkLst>
        </pc:spChg>
        <pc:spChg chg="del">
          <ac:chgData name="Maria Luiza Seemann" userId="0cdd766d75bdb419" providerId="LiveId" clId="{DE8A67B0-3A73-42F0-AB80-A1192CC7CA83}" dt="2022-01-11T19:04:08.696" v="2086" actId="26606"/>
          <ac:spMkLst>
            <pc:docMk/>
            <pc:sldMk cId="2130941210" sldId="330"/>
            <ac:spMk id="14" creationId="{AFF4A713-7B75-4B21-90D7-5AB19547C728}"/>
          </ac:spMkLst>
        </pc:spChg>
        <pc:spChg chg="del">
          <ac:chgData name="Maria Luiza Seemann" userId="0cdd766d75bdb419" providerId="LiveId" clId="{DE8A67B0-3A73-42F0-AB80-A1192CC7CA83}" dt="2022-01-11T19:04:08.696" v="2086" actId="26606"/>
          <ac:spMkLst>
            <pc:docMk/>
            <pc:sldMk cId="2130941210" sldId="330"/>
            <ac:spMk id="16" creationId="{DC631C0B-6DA6-4E57-8231-CE32B3434A7E}"/>
          </ac:spMkLst>
        </pc:spChg>
        <pc:spChg chg="del">
          <ac:chgData name="Maria Luiza Seemann" userId="0cdd766d75bdb419" providerId="LiveId" clId="{DE8A67B0-3A73-42F0-AB80-A1192CC7CA83}" dt="2022-01-11T19:04:08.696" v="2086" actId="26606"/>
          <ac:spMkLst>
            <pc:docMk/>
            <pc:sldMk cId="2130941210" sldId="330"/>
            <ac:spMk id="18" creationId="{C29501E6-A978-4A61-9689-9085AF97A53A}"/>
          </ac:spMkLst>
        </pc:spChg>
        <pc:spChg chg="add">
          <ac:chgData name="Maria Luiza Seemann" userId="0cdd766d75bdb419" providerId="LiveId" clId="{DE8A67B0-3A73-42F0-AB80-A1192CC7CA83}" dt="2022-01-11T19:04:08.696" v="2086" actId="26606"/>
          <ac:spMkLst>
            <pc:docMk/>
            <pc:sldMk cId="2130941210" sldId="330"/>
            <ac:spMk id="23" creationId="{A3363022-C969-41E9-8EB2-E4C94908C1FA}"/>
          </ac:spMkLst>
        </pc:spChg>
        <pc:spChg chg="add">
          <ac:chgData name="Maria Luiza Seemann" userId="0cdd766d75bdb419" providerId="LiveId" clId="{DE8A67B0-3A73-42F0-AB80-A1192CC7CA83}" dt="2022-01-11T19:04:08.696" v="2086" actId="26606"/>
          <ac:spMkLst>
            <pc:docMk/>
            <pc:sldMk cId="2130941210" sldId="330"/>
            <ac:spMk id="25" creationId="{8D1AD6B3-BE88-4CEB-BA17-790657CC4729}"/>
          </ac:spMkLst>
        </pc:spChg>
        <pc:grpChg chg="add">
          <ac:chgData name="Maria Luiza Seemann" userId="0cdd766d75bdb419" providerId="LiveId" clId="{DE8A67B0-3A73-42F0-AB80-A1192CC7CA83}" dt="2022-01-11T19:04:08.696" v="2086" actId="26606"/>
          <ac:grpSpMkLst>
            <pc:docMk/>
            <pc:sldMk cId="2130941210" sldId="330"/>
            <ac:grpSpMk id="27" creationId="{89D1390B-7E13-4B4F-9CB2-391063412E54}"/>
          </ac:grpSpMkLst>
        </pc:grpChg>
        <pc:picChg chg="add del mod">
          <ac:chgData name="Maria Luiza Seemann" userId="0cdd766d75bdb419" providerId="LiveId" clId="{DE8A67B0-3A73-42F0-AB80-A1192CC7CA83}" dt="2022-01-11T19:02:06.032" v="1942" actId="931"/>
          <ac:picMkLst>
            <pc:docMk/>
            <pc:sldMk cId="2130941210" sldId="330"/>
            <ac:picMk id="8" creationId="{A7D76BD2-574A-4101-A304-6D587B4E3AA3}"/>
          </ac:picMkLst>
        </pc:picChg>
        <pc:picChg chg="add del mod">
          <ac:chgData name="Maria Luiza Seemann" userId="0cdd766d75bdb419" providerId="LiveId" clId="{DE8A67B0-3A73-42F0-AB80-A1192CC7CA83}" dt="2022-01-11T19:02:15.860" v="1947" actId="931"/>
          <ac:picMkLst>
            <pc:docMk/>
            <pc:sldMk cId="2130941210" sldId="330"/>
            <ac:picMk id="11" creationId="{0FBB7576-D5E6-4F77-8B14-46A51772E4FD}"/>
          </ac:picMkLst>
        </pc:picChg>
        <pc:picChg chg="add del mod">
          <ac:chgData name="Maria Luiza Seemann" userId="0cdd766d75bdb419" providerId="LiveId" clId="{DE8A67B0-3A73-42F0-AB80-A1192CC7CA83}" dt="2022-01-11T19:01:48.232" v="1937" actId="478"/>
          <ac:picMkLst>
            <pc:docMk/>
            <pc:sldMk cId="2130941210" sldId="330"/>
            <ac:picMk id="13" creationId="{2CB2F09A-2150-4590-B960-153F0AE22245}"/>
          </ac:picMkLst>
        </pc:picChg>
        <pc:picChg chg="add mod">
          <ac:chgData name="Maria Luiza Seemann" userId="0cdd766d75bdb419" providerId="LiveId" clId="{DE8A67B0-3A73-42F0-AB80-A1192CC7CA83}" dt="2022-01-11T19:04:08.696" v="2086" actId="26606"/>
          <ac:picMkLst>
            <pc:docMk/>
            <pc:sldMk cId="2130941210" sldId="330"/>
            <ac:picMk id="17" creationId="{A84EFF9B-9642-4021-821D-3F27EB52C824}"/>
          </ac:picMkLst>
        </pc:picChg>
        <pc:picChg chg="add del mod">
          <ac:chgData name="Maria Luiza Seemann" userId="0cdd766d75bdb419" providerId="LiveId" clId="{DE8A67B0-3A73-42F0-AB80-A1192CC7CA83}" dt="2022-01-11T22:35:53.484" v="2962" actId="21"/>
          <ac:picMkLst>
            <pc:docMk/>
            <pc:sldMk cId="2130941210" sldId="330"/>
            <ac:picMk id="20" creationId="{D94421A0-254C-4DB2-AF9F-1EFB1488C6E1}"/>
          </ac:picMkLst>
        </pc:picChg>
      </pc:sldChg>
      <pc:sldChg chg="addSp delSp modSp add mod ord">
        <pc:chgData name="Maria Luiza Seemann" userId="0cdd766d75bdb419" providerId="LiveId" clId="{DE8A67B0-3A73-42F0-AB80-A1192CC7CA83}" dt="2022-01-12T23:21:43.331" v="5164"/>
        <pc:sldMkLst>
          <pc:docMk/>
          <pc:sldMk cId="3875242242" sldId="331"/>
        </pc:sldMkLst>
        <pc:spChg chg="mod">
          <ac:chgData name="Maria Luiza Seemann" userId="0cdd766d75bdb419" providerId="LiveId" clId="{DE8A67B0-3A73-42F0-AB80-A1192CC7CA83}" dt="2022-01-11T21:15:56.879" v="2403" actId="20577"/>
          <ac:spMkLst>
            <pc:docMk/>
            <pc:sldMk cId="3875242242" sldId="331"/>
            <ac:spMk id="2" creationId="{08D9FA40-3058-4BE9-BCC8-379890656F20}"/>
          </ac:spMkLst>
        </pc:spChg>
        <pc:spChg chg="del">
          <ac:chgData name="Maria Luiza Seemann" userId="0cdd766d75bdb419" providerId="LiveId" clId="{DE8A67B0-3A73-42F0-AB80-A1192CC7CA83}" dt="2022-01-11T21:16:08.821" v="2407" actId="478"/>
          <ac:spMkLst>
            <pc:docMk/>
            <pc:sldMk cId="3875242242" sldId="331"/>
            <ac:spMk id="3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1T21:20:13.214" v="2424" actId="478"/>
          <ac:spMkLst>
            <pc:docMk/>
            <pc:sldMk cId="3875242242" sldId="331"/>
            <ac:spMk id="6" creationId="{17183BB4-BFC5-486D-A758-2F437416CB22}"/>
          </ac:spMkLst>
        </pc:spChg>
        <pc:spChg chg="del">
          <ac:chgData name="Maria Luiza Seemann" userId="0cdd766d75bdb419" providerId="LiveId" clId="{DE8A67B0-3A73-42F0-AB80-A1192CC7CA83}" dt="2022-01-11T21:20:16.269" v="2425" actId="478"/>
          <ac:spMkLst>
            <pc:docMk/>
            <pc:sldMk cId="3875242242" sldId="331"/>
            <ac:spMk id="7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1T21:16:10.202" v="2408" actId="478"/>
          <ac:spMkLst>
            <pc:docMk/>
            <pc:sldMk cId="3875242242" sldId="331"/>
            <ac:spMk id="8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1T21:16:33.099" v="2417" actId="478"/>
          <ac:spMkLst>
            <pc:docMk/>
            <pc:sldMk cId="3875242242" sldId="331"/>
            <ac:spMk id="9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1T21:16:11.584" v="2409" actId="478"/>
          <ac:spMkLst>
            <pc:docMk/>
            <pc:sldMk cId="3875242242" sldId="331"/>
            <ac:spMk id="27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1T21:16:13.200" v="2410" actId="478"/>
          <ac:spMkLst>
            <pc:docMk/>
            <pc:sldMk cId="3875242242" sldId="331"/>
            <ac:spMk id="28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1T21:16:14.972" v="2411" actId="478"/>
          <ac:spMkLst>
            <pc:docMk/>
            <pc:sldMk cId="3875242242" sldId="331"/>
            <ac:spMk id="29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1T21:16:35.015" v="2418" actId="478"/>
          <ac:spMkLst>
            <pc:docMk/>
            <pc:sldMk cId="3875242242" sldId="331"/>
            <ac:spMk id="30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1T21:16:37.985" v="2419" actId="478"/>
          <ac:spMkLst>
            <pc:docMk/>
            <pc:sldMk cId="3875242242" sldId="331"/>
            <ac:spMk id="31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1T21:16:39.723" v="2420" actId="478"/>
          <ac:spMkLst>
            <pc:docMk/>
            <pc:sldMk cId="3875242242" sldId="331"/>
            <ac:spMk id="32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1T21:16:19.612" v="2413" actId="478"/>
          <ac:spMkLst>
            <pc:docMk/>
            <pc:sldMk cId="3875242242" sldId="331"/>
            <ac:spMk id="34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1T21:16:23.422" v="2415" actId="478"/>
          <ac:spMkLst>
            <pc:docMk/>
            <pc:sldMk cId="3875242242" sldId="331"/>
            <ac:spMk id="35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1T21:16:29.209" v="2416" actId="478"/>
          <ac:spMkLst>
            <pc:docMk/>
            <pc:sldMk cId="3875242242" sldId="331"/>
            <ac:spMk id="36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1T21:16:17.862" v="2412" actId="478"/>
          <ac:spMkLst>
            <pc:docMk/>
            <pc:sldMk cId="3875242242" sldId="331"/>
            <ac:spMk id="37" creationId="{00000000-0000-0000-0000-000000000000}"/>
          </ac:spMkLst>
        </pc:spChg>
        <pc:spChg chg="del">
          <ac:chgData name="Maria Luiza Seemann" userId="0cdd766d75bdb419" providerId="LiveId" clId="{DE8A67B0-3A73-42F0-AB80-A1192CC7CA83}" dt="2022-01-11T21:16:21.192" v="2414" actId="478"/>
          <ac:spMkLst>
            <pc:docMk/>
            <pc:sldMk cId="3875242242" sldId="331"/>
            <ac:spMk id="38" creationId="{00000000-0000-0000-0000-000000000000}"/>
          </ac:spMkLst>
        </pc:spChg>
        <pc:spChg chg="add mod">
          <ac:chgData name="Maria Luiza Seemann" userId="0cdd766d75bdb419" providerId="LiveId" clId="{DE8A67B0-3A73-42F0-AB80-A1192CC7CA83}" dt="2022-01-12T17:13:00.732" v="3223" actId="1076"/>
          <ac:spMkLst>
            <pc:docMk/>
            <pc:sldMk cId="3875242242" sldId="331"/>
            <ac:spMk id="39" creationId="{52F0E4F8-997E-4447-8168-8D0FA2510DA1}"/>
          </ac:spMkLst>
        </pc:spChg>
        <pc:spChg chg="add mod">
          <ac:chgData name="Maria Luiza Seemann" userId="0cdd766d75bdb419" providerId="LiveId" clId="{DE8A67B0-3A73-42F0-AB80-A1192CC7CA83}" dt="2022-01-11T22:22:49.303" v="2920" actId="1076"/>
          <ac:spMkLst>
            <pc:docMk/>
            <pc:sldMk cId="3875242242" sldId="331"/>
            <ac:spMk id="40" creationId="{AE1F8264-405C-47A3-91AB-26596C081057}"/>
          </ac:spMkLst>
        </pc:spChg>
        <pc:graphicFrameChg chg="add del mod modGraphic">
          <ac:chgData name="Maria Luiza Seemann" userId="0cdd766d75bdb419" providerId="LiveId" clId="{DE8A67B0-3A73-42F0-AB80-A1192CC7CA83}" dt="2022-01-12T22:51:13.848" v="4940"/>
          <ac:graphicFrameMkLst>
            <pc:docMk/>
            <pc:sldMk cId="3875242242" sldId="331"/>
            <ac:graphicFrameMk id="3" creationId="{D83B73D7-F721-4FF2-B7BD-AE595D102C52}"/>
          </ac:graphicFrameMkLst>
        </pc:graphicFrameChg>
        <pc:graphicFrameChg chg="add mod">
          <ac:chgData name="Maria Luiza Seemann" userId="0cdd766d75bdb419" providerId="LiveId" clId="{DE8A67B0-3A73-42F0-AB80-A1192CC7CA83}" dt="2022-01-12T23:21:43.331" v="5164"/>
          <ac:graphicFrameMkLst>
            <pc:docMk/>
            <pc:sldMk cId="3875242242" sldId="331"/>
            <ac:graphicFrameMk id="4" creationId="{03F0AA6A-CC84-4DB9-AA48-8FD4CDEBF12D}"/>
          </ac:graphicFrameMkLst>
        </pc:graphicFrameChg>
        <pc:graphicFrameChg chg="add del mod">
          <ac:chgData name="Maria Luiza Seemann" userId="0cdd766d75bdb419" providerId="LiveId" clId="{DE8A67B0-3A73-42F0-AB80-A1192CC7CA83}" dt="2022-01-11T21:22:59.710" v="2447" actId="478"/>
          <ac:graphicFrameMkLst>
            <pc:docMk/>
            <pc:sldMk cId="3875242242" sldId="331"/>
            <ac:graphicFrameMk id="4" creationId="{D868774F-D1AD-4B94-AF85-69A0AECC8BDF}"/>
          </ac:graphicFrameMkLst>
        </pc:graphicFrameChg>
        <pc:graphicFrameChg chg="add del mod">
          <ac:chgData name="Maria Luiza Seemann" userId="0cdd766d75bdb419" providerId="LiveId" clId="{DE8A67B0-3A73-42F0-AB80-A1192CC7CA83}" dt="2022-01-12T22:52:57.387" v="4944" actId="478"/>
          <ac:graphicFrameMkLst>
            <pc:docMk/>
            <pc:sldMk cId="3875242242" sldId="331"/>
            <ac:graphicFrameMk id="10" creationId="{7E1363EE-7BD9-4421-B36D-1EF7377A167F}"/>
          </ac:graphicFrameMkLst>
        </pc:graphicFrameChg>
        <pc:graphicFrameChg chg="del">
          <ac:chgData name="Maria Luiza Seemann" userId="0cdd766d75bdb419" providerId="LiveId" clId="{DE8A67B0-3A73-42F0-AB80-A1192CC7CA83}" dt="2022-01-11T21:16:02.489" v="2404" actId="478"/>
          <ac:graphicFrameMkLst>
            <pc:docMk/>
            <pc:sldMk cId="3875242242" sldId="331"/>
            <ac:graphicFrameMk id="11" creationId="{00000000-0000-0000-0000-000000000000}"/>
          </ac:graphicFrameMkLst>
        </pc:graphicFrameChg>
        <pc:graphicFrameChg chg="add del mod">
          <ac:chgData name="Maria Luiza Seemann" userId="0cdd766d75bdb419" providerId="LiveId" clId="{DE8A67B0-3A73-42F0-AB80-A1192CC7CA83}" dt="2022-01-11T22:19:32.728" v="2783"/>
          <ac:graphicFrameMkLst>
            <pc:docMk/>
            <pc:sldMk cId="3875242242" sldId="331"/>
            <ac:graphicFrameMk id="12" creationId="{3AC0F5A9-F546-46D9-996A-2EF2B4C4BC7F}"/>
          </ac:graphicFrameMkLst>
        </pc:graphicFrameChg>
        <pc:graphicFrameChg chg="add mod modGraphic">
          <ac:chgData name="Maria Luiza Seemann" userId="0cdd766d75bdb419" providerId="LiveId" clId="{DE8A67B0-3A73-42F0-AB80-A1192CC7CA83}" dt="2022-01-12T17:12:36.191" v="3221" actId="121"/>
          <ac:graphicFrameMkLst>
            <pc:docMk/>
            <pc:sldMk cId="3875242242" sldId="331"/>
            <ac:graphicFrameMk id="13" creationId="{6A72622C-4114-44D8-BF0C-C0E0D5339112}"/>
          </ac:graphicFrameMkLst>
        </pc:graphicFrameChg>
        <pc:graphicFrameChg chg="del">
          <ac:chgData name="Maria Luiza Seemann" userId="0cdd766d75bdb419" providerId="LiveId" clId="{DE8A67B0-3A73-42F0-AB80-A1192CC7CA83}" dt="2022-01-11T21:16:06.756" v="2406" actId="478"/>
          <ac:graphicFrameMkLst>
            <pc:docMk/>
            <pc:sldMk cId="3875242242" sldId="331"/>
            <ac:graphicFrameMk id="15" creationId="{18457AB7-75D4-46A0-A783-C2FFD90E1B38}"/>
          </ac:graphicFrameMkLst>
        </pc:graphicFrameChg>
        <pc:graphicFrameChg chg="del">
          <ac:chgData name="Maria Luiza Seemann" userId="0cdd766d75bdb419" providerId="LiveId" clId="{DE8A67B0-3A73-42F0-AB80-A1192CC7CA83}" dt="2022-01-11T21:16:03.956" v="2405" actId="478"/>
          <ac:graphicFrameMkLst>
            <pc:docMk/>
            <pc:sldMk cId="3875242242" sldId="331"/>
            <ac:graphicFrameMk id="26" creationId="{00000000-0000-0000-0000-000000000000}"/>
          </ac:graphicFrameMkLst>
        </pc:graphicFrameChg>
        <pc:picChg chg="add del mod">
          <ac:chgData name="Maria Luiza Seemann" userId="0cdd766d75bdb419" providerId="LiveId" clId="{DE8A67B0-3A73-42F0-AB80-A1192CC7CA83}" dt="2022-01-11T22:20:00.407" v="2787" actId="478"/>
          <ac:picMkLst>
            <pc:docMk/>
            <pc:sldMk cId="3875242242" sldId="331"/>
            <ac:picMk id="33" creationId="{344E27D3-C65C-4D4D-B293-D22E6F2A5C63}"/>
          </ac:picMkLst>
        </pc:picChg>
      </pc:sldChg>
      <pc:sldChg chg="addSp delSp modSp add del mod ord">
        <pc:chgData name="Maria Luiza Seemann" userId="0cdd766d75bdb419" providerId="LiveId" clId="{DE8A67B0-3A73-42F0-AB80-A1192CC7CA83}" dt="2022-01-12T22:55:25.997" v="4965" actId="2696"/>
        <pc:sldMkLst>
          <pc:docMk/>
          <pc:sldMk cId="3768280127" sldId="332"/>
        </pc:sldMkLst>
        <pc:spChg chg="mod">
          <ac:chgData name="Maria Luiza Seemann" userId="0cdd766d75bdb419" providerId="LiveId" clId="{DE8A67B0-3A73-42F0-AB80-A1192CC7CA83}" dt="2022-01-12T22:01:10.136" v="4499" actId="6549"/>
          <ac:spMkLst>
            <pc:docMk/>
            <pc:sldMk cId="3768280127" sldId="332"/>
            <ac:spMk id="2" creationId="{08D9FA40-3058-4BE9-BCC8-379890656F20}"/>
          </ac:spMkLst>
        </pc:spChg>
        <pc:spChg chg="mod">
          <ac:chgData name="Maria Luiza Seemann" userId="0cdd766d75bdb419" providerId="LiveId" clId="{DE8A67B0-3A73-42F0-AB80-A1192CC7CA83}" dt="2022-01-12T19:24:21.513" v="4320" actId="255"/>
          <ac:spMkLst>
            <pc:docMk/>
            <pc:sldMk cId="3768280127" sldId="332"/>
            <ac:spMk id="6" creationId="{17183BB4-BFC5-486D-A758-2F437416CB22}"/>
          </ac:spMkLst>
        </pc:spChg>
        <pc:spChg chg="del mod">
          <ac:chgData name="Maria Luiza Seemann" userId="0cdd766d75bdb419" providerId="LiveId" clId="{DE8A67B0-3A73-42F0-AB80-A1192CC7CA83}" dt="2022-01-11T21:51:45.266" v="2625" actId="21"/>
          <ac:spMkLst>
            <pc:docMk/>
            <pc:sldMk cId="3768280127" sldId="332"/>
            <ac:spMk id="7" creationId="{115FC78D-29CE-4ADB-B2B2-C9EBA12FAB47}"/>
          </ac:spMkLst>
        </pc:spChg>
        <pc:spChg chg="del">
          <ac:chgData name="Maria Luiza Seemann" userId="0cdd766d75bdb419" providerId="LiveId" clId="{DE8A67B0-3A73-42F0-AB80-A1192CC7CA83}" dt="2022-01-11T21:49:38.522" v="2482" actId="478"/>
          <ac:spMkLst>
            <pc:docMk/>
            <pc:sldMk cId="3768280127" sldId="332"/>
            <ac:spMk id="8" creationId="{5FA7C441-FDC9-4E31-9292-E6F846C26205}"/>
          </ac:spMkLst>
        </pc:spChg>
        <pc:spChg chg="del">
          <ac:chgData name="Maria Luiza Seemann" userId="0cdd766d75bdb419" providerId="LiveId" clId="{DE8A67B0-3A73-42F0-AB80-A1192CC7CA83}" dt="2022-01-11T21:49:56.642" v="2485" actId="478"/>
          <ac:spMkLst>
            <pc:docMk/>
            <pc:sldMk cId="3768280127" sldId="332"/>
            <ac:spMk id="14" creationId="{CB79FBA0-DCBC-4B0D-A311-F8C778D09BED}"/>
          </ac:spMkLst>
        </pc:spChg>
        <pc:spChg chg="del">
          <ac:chgData name="Maria Luiza Seemann" userId="0cdd766d75bdb419" providerId="LiveId" clId="{DE8A67B0-3A73-42F0-AB80-A1192CC7CA83}" dt="2022-01-11T21:49:33.693" v="2479" actId="478"/>
          <ac:spMkLst>
            <pc:docMk/>
            <pc:sldMk cId="3768280127" sldId="332"/>
            <ac:spMk id="16" creationId="{36CDFB8B-DC85-44D0-9705-09414AEE1997}"/>
          </ac:spMkLst>
        </pc:spChg>
        <pc:spChg chg="del">
          <ac:chgData name="Maria Luiza Seemann" userId="0cdd766d75bdb419" providerId="LiveId" clId="{DE8A67B0-3A73-42F0-AB80-A1192CC7CA83}" dt="2022-01-11T21:49:31.578" v="2478" actId="478"/>
          <ac:spMkLst>
            <pc:docMk/>
            <pc:sldMk cId="3768280127" sldId="332"/>
            <ac:spMk id="17" creationId="{E757DC5E-EBAF-4D3D-BBE9-BA118D30CF45}"/>
          </ac:spMkLst>
        </pc:spChg>
        <pc:spChg chg="del">
          <ac:chgData name="Maria Luiza Seemann" userId="0cdd766d75bdb419" providerId="LiveId" clId="{DE8A67B0-3A73-42F0-AB80-A1192CC7CA83}" dt="2022-01-11T21:49:35.133" v="2480" actId="478"/>
          <ac:spMkLst>
            <pc:docMk/>
            <pc:sldMk cId="3768280127" sldId="332"/>
            <ac:spMk id="19" creationId="{4F77DC0E-F29A-46A9-BE78-1BD24CF3098C}"/>
          </ac:spMkLst>
        </pc:spChg>
        <pc:spChg chg="del">
          <ac:chgData name="Maria Luiza Seemann" userId="0cdd766d75bdb419" providerId="LiveId" clId="{DE8A67B0-3A73-42F0-AB80-A1192CC7CA83}" dt="2022-01-11T21:49:52.415" v="2484" actId="478"/>
          <ac:spMkLst>
            <pc:docMk/>
            <pc:sldMk cId="3768280127" sldId="332"/>
            <ac:spMk id="25" creationId="{9A4DA51E-0B08-4940-A359-BF9A665B0D16}"/>
          </ac:spMkLst>
        </pc:spChg>
        <pc:spChg chg="del">
          <ac:chgData name="Maria Luiza Seemann" userId="0cdd766d75bdb419" providerId="LiveId" clId="{DE8A67B0-3A73-42F0-AB80-A1192CC7CA83}" dt="2022-01-11T21:49:37.099" v="2481" actId="478"/>
          <ac:spMkLst>
            <pc:docMk/>
            <pc:sldMk cId="3768280127" sldId="332"/>
            <ac:spMk id="26" creationId="{8EFDFF3C-D200-4A8B-9995-9FB24A7ABDB5}"/>
          </ac:spMkLst>
        </pc:spChg>
        <pc:spChg chg="add mod">
          <ac:chgData name="Maria Luiza Seemann" userId="0cdd766d75bdb419" providerId="LiveId" clId="{DE8A67B0-3A73-42F0-AB80-A1192CC7CA83}" dt="2022-01-11T21:53:38.736" v="2711" actId="1076"/>
          <ac:spMkLst>
            <pc:docMk/>
            <pc:sldMk cId="3768280127" sldId="332"/>
            <ac:spMk id="29" creationId="{14DFE1F0-0C43-4A04-A544-A1492BEA6B25}"/>
          </ac:spMkLst>
        </pc:spChg>
        <pc:spChg chg="add mod">
          <ac:chgData name="Maria Luiza Seemann" userId="0cdd766d75bdb419" providerId="LiveId" clId="{DE8A67B0-3A73-42F0-AB80-A1192CC7CA83}" dt="2022-01-11T21:54:40.855" v="2723" actId="1076"/>
          <ac:spMkLst>
            <pc:docMk/>
            <pc:sldMk cId="3768280127" sldId="332"/>
            <ac:spMk id="31" creationId="{B03790C7-BB00-4655-83C4-37F4564A4B9D}"/>
          </ac:spMkLst>
        </pc:spChg>
        <pc:graphicFrameChg chg="del">
          <ac:chgData name="Maria Luiza Seemann" userId="0cdd766d75bdb419" providerId="LiveId" clId="{DE8A67B0-3A73-42F0-AB80-A1192CC7CA83}" dt="2022-01-11T21:49:48.788" v="2483" actId="478"/>
          <ac:graphicFrameMkLst>
            <pc:docMk/>
            <pc:sldMk cId="3768280127" sldId="332"/>
            <ac:graphicFrameMk id="3" creationId="{7ACA1C3D-96EF-4143-A6C9-A143A69CAAB4}"/>
          </ac:graphicFrameMkLst>
        </pc:graphicFrameChg>
        <pc:graphicFrameChg chg="del">
          <ac:chgData name="Maria Luiza Seemann" userId="0cdd766d75bdb419" providerId="LiveId" clId="{DE8A67B0-3A73-42F0-AB80-A1192CC7CA83}" dt="2022-01-11T21:49:29.424" v="2477" actId="478"/>
          <ac:graphicFrameMkLst>
            <pc:docMk/>
            <pc:sldMk cId="3768280127" sldId="332"/>
            <ac:graphicFrameMk id="9" creationId="{717CED4A-7390-4F28-8EF5-8E6854A293D2}"/>
          </ac:graphicFrameMkLst>
        </pc:graphicFrameChg>
        <pc:graphicFrameChg chg="del">
          <ac:chgData name="Maria Luiza Seemann" userId="0cdd766d75bdb419" providerId="LiveId" clId="{DE8A67B0-3A73-42F0-AB80-A1192CC7CA83}" dt="2022-01-11T21:50:32.893" v="2529" actId="478"/>
          <ac:graphicFrameMkLst>
            <pc:docMk/>
            <pc:sldMk cId="3768280127" sldId="332"/>
            <ac:graphicFrameMk id="12" creationId="{61ECBB1B-7987-48CC-ACAE-AB9E79BA3B4D}"/>
          </ac:graphicFrameMkLst>
        </pc:graphicFrameChg>
        <pc:graphicFrameChg chg="add mod">
          <ac:chgData name="Maria Luiza Seemann" userId="0cdd766d75bdb419" providerId="LiveId" clId="{DE8A67B0-3A73-42F0-AB80-A1192CC7CA83}" dt="2022-01-11T21:53:47.546" v="2719" actId="14100"/>
          <ac:graphicFrameMkLst>
            <pc:docMk/>
            <pc:sldMk cId="3768280127" sldId="332"/>
            <ac:graphicFrameMk id="27" creationId="{CCFD35B4-7D0A-489B-ACEE-93B3D5A6CE98}"/>
          </ac:graphicFrameMkLst>
        </pc:graphicFrameChg>
        <pc:graphicFrameChg chg="add mod">
          <ac:chgData name="Maria Luiza Seemann" userId="0cdd766d75bdb419" providerId="LiveId" clId="{DE8A67B0-3A73-42F0-AB80-A1192CC7CA83}" dt="2022-01-11T21:51:02.607" v="2606" actId="1076"/>
          <ac:graphicFrameMkLst>
            <pc:docMk/>
            <pc:sldMk cId="3768280127" sldId="332"/>
            <ac:graphicFrameMk id="28" creationId="{F112366A-55A0-48CE-9743-381D394CEDB4}"/>
          </ac:graphicFrameMkLst>
        </pc:graphicFrameChg>
        <pc:picChg chg="del">
          <ac:chgData name="Maria Luiza Seemann" userId="0cdd766d75bdb419" providerId="LiveId" clId="{DE8A67B0-3A73-42F0-AB80-A1192CC7CA83}" dt="2022-01-11T21:49:58.066" v="2486" actId="478"/>
          <ac:picMkLst>
            <pc:docMk/>
            <pc:sldMk cId="3768280127" sldId="332"/>
            <ac:picMk id="20" creationId="{356CFD2B-CEE0-41B6-BE23-C57C5BA2D14B}"/>
          </ac:picMkLst>
        </pc:picChg>
        <pc:picChg chg="add mod">
          <ac:chgData name="Maria Luiza Seemann" userId="0cdd766d75bdb419" providerId="LiveId" clId="{DE8A67B0-3A73-42F0-AB80-A1192CC7CA83}" dt="2022-01-11T21:54:24.109" v="2721" actId="1076"/>
          <ac:picMkLst>
            <pc:docMk/>
            <pc:sldMk cId="3768280127" sldId="332"/>
            <ac:picMk id="30" creationId="{EB80F41C-A066-45EC-9DBD-81E98791127E}"/>
          </ac:picMkLst>
        </pc:picChg>
      </pc:sldChg>
      <pc:sldChg chg="add del">
        <pc:chgData name="Maria Luiza Seemann" userId="0cdd766d75bdb419" providerId="LiveId" clId="{DE8A67B0-3A73-42F0-AB80-A1192CC7CA83}" dt="2022-01-12T22:28:46.547" v="4503" actId="2696"/>
        <pc:sldMkLst>
          <pc:docMk/>
          <pc:sldMk cId="1220734224" sldId="333"/>
        </pc:sldMkLst>
      </pc:sldChg>
      <pc:sldChg chg="addSp delSp modSp add mod">
        <pc:chgData name="Maria Luiza Seemann" userId="0cdd766d75bdb419" providerId="LiveId" clId="{DE8A67B0-3A73-42F0-AB80-A1192CC7CA83}" dt="2022-01-13T12:15:15.596" v="5595" actId="207"/>
        <pc:sldMkLst>
          <pc:docMk/>
          <pc:sldMk cId="2726379639" sldId="333"/>
        </pc:sldMkLst>
        <pc:spChg chg="mod">
          <ac:chgData name="Maria Luiza Seemann" userId="0cdd766d75bdb419" providerId="LiveId" clId="{DE8A67B0-3A73-42F0-AB80-A1192CC7CA83}" dt="2022-01-12T22:29:24.551" v="4544" actId="20577"/>
          <ac:spMkLst>
            <pc:docMk/>
            <pc:sldMk cId="2726379639" sldId="333"/>
            <ac:spMk id="2" creationId="{08D9FA40-3058-4BE9-BCC8-379890656F20}"/>
          </ac:spMkLst>
        </pc:spChg>
        <pc:spChg chg="add mod">
          <ac:chgData name="Maria Luiza Seemann" userId="0cdd766d75bdb419" providerId="LiveId" clId="{DE8A67B0-3A73-42F0-AB80-A1192CC7CA83}" dt="2022-01-13T12:12:37.471" v="5468" actId="1076"/>
          <ac:spMkLst>
            <pc:docMk/>
            <pc:sldMk cId="2726379639" sldId="333"/>
            <ac:spMk id="4" creationId="{7675BD3B-0CED-4370-A663-EBD24A9763D4}"/>
          </ac:spMkLst>
        </pc:spChg>
        <pc:spChg chg="mod">
          <ac:chgData name="Maria Luiza Seemann" userId="0cdd766d75bdb419" providerId="LiveId" clId="{DE8A67B0-3A73-42F0-AB80-A1192CC7CA83}" dt="2022-01-13T12:11:38.014" v="5452" actId="1076"/>
          <ac:spMkLst>
            <pc:docMk/>
            <pc:sldMk cId="2726379639" sldId="333"/>
            <ac:spMk id="6" creationId="{17183BB4-BFC5-486D-A758-2F437416CB22}"/>
          </ac:spMkLst>
        </pc:spChg>
        <pc:spChg chg="add mod">
          <ac:chgData name="Maria Luiza Seemann" userId="0cdd766d75bdb419" providerId="LiveId" clId="{DE8A67B0-3A73-42F0-AB80-A1192CC7CA83}" dt="2022-01-13T12:13:02.855" v="5480" actId="1076"/>
          <ac:spMkLst>
            <pc:docMk/>
            <pc:sldMk cId="2726379639" sldId="333"/>
            <ac:spMk id="7" creationId="{7642DD29-8AEE-469F-838B-2761F7753ABD}"/>
          </ac:spMkLst>
        </pc:spChg>
        <pc:spChg chg="add mod">
          <ac:chgData name="Maria Luiza Seemann" userId="0cdd766d75bdb419" providerId="LiveId" clId="{DE8A67B0-3A73-42F0-AB80-A1192CC7CA83}" dt="2022-01-13T12:15:00.621" v="5592" actId="1076"/>
          <ac:spMkLst>
            <pc:docMk/>
            <pc:sldMk cId="2726379639" sldId="333"/>
            <ac:spMk id="8" creationId="{2F30229A-7A53-4287-9C30-B6F9D4EECA24}"/>
          </ac:spMkLst>
        </pc:spChg>
        <pc:spChg chg="add mod">
          <ac:chgData name="Maria Luiza Seemann" userId="0cdd766d75bdb419" providerId="LiveId" clId="{DE8A67B0-3A73-42F0-AB80-A1192CC7CA83}" dt="2022-01-13T12:15:09.947" v="5594" actId="313"/>
          <ac:spMkLst>
            <pc:docMk/>
            <pc:sldMk cId="2726379639" sldId="333"/>
            <ac:spMk id="9" creationId="{4CC07552-41F8-4F6F-8A00-1691ED72949F}"/>
          </ac:spMkLst>
        </pc:spChg>
        <pc:spChg chg="add mod">
          <ac:chgData name="Maria Luiza Seemann" userId="0cdd766d75bdb419" providerId="LiveId" clId="{DE8A67B0-3A73-42F0-AB80-A1192CC7CA83}" dt="2022-01-13T12:12:56.026" v="5478" actId="1076"/>
          <ac:spMkLst>
            <pc:docMk/>
            <pc:sldMk cId="2726379639" sldId="333"/>
            <ac:spMk id="14" creationId="{B6E5B921-741F-4749-A440-619E523FD65A}"/>
          </ac:spMkLst>
        </pc:spChg>
        <pc:spChg chg="del">
          <ac:chgData name="Maria Luiza Seemann" userId="0cdd766d75bdb419" providerId="LiveId" clId="{DE8A67B0-3A73-42F0-AB80-A1192CC7CA83}" dt="2022-01-12T22:29:33.960" v="4547" actId="478"/>
          <ac:spMkLst>
            <pc:docMk/>
            <pc:sldMk cId="2726379639" sldId="333"/>
            <ac:spMk id="17" creationId="{E757DC5E-EBAF-4D3D-BBE9-BA118D30CF45}"/>
          </ac:spMkLst>
        </pc:spChg>
        <pc:spChg chg="mod">
          <ac:chgData name="Maria Luiza Seemann" userId="0cdd766d75bdb419" providerId="LiveId" clId="{DE8A67B0-3A73-42F0-AB80-A1192CC7CA83}" dt="2022-01-12T23:22:09.743" v="5165" actId="1076"/>
          <ac:spMkLst>
            <pc:docMk/>
            <pc:sldMk cId="2726379639" sldId="333"/>
            <ac:spMk id="19" creationId="{2D9E5672-DFF4-49B4-9A36-B91E79080DA5}"/>
          </ac:spMkLst>
        </pc:spChg>
        <pc:spChg chg="del">
          <ac:chgData name="Maria Luiza Seemann" userId="0cdd766d75bdb419" providerId="LiveId" clId="{DE8A67B0-3A73-42F0-AB80-A1192CC7CA83}" dt="2022-01-12T22:29:36.840" v="4549" actId="478"/>
          <ac:spMkLst>
            <pc:docMk/>
            <pc:sldMk cId="2726379639" sldId="333"/>
            <ac:spMk id="34" creationId="{E757DC5E-EBAF-4D3D-BBE9-BA118D30CF45}"/>
          </ac:spMkLst>
        </pc:spChg>
        <pc:spChg chg="del">
          <ac:chgData name="Maria Luiza Seemann" userId="0cdd766d75bdb419" providerId="LiveId" clId="{DE8A67B0-3A73-42F0-AB80-A1192CC7CA83}" dt="2022-01-12T22:29:32.008" v="4546" actId="478"/>
          <ac:spMkLst>
            <pc:docMk/>
            <pc:sldMk cId="2726379639" sldId="333"/>
            <ac:spMk id="35" creationId="{E757DC5E-EBAF-4D3D-BBE9-BA118D30CF45}"/>
          </ac:spMkLst>
        </pc:spChg>
        <pc:spChg chg="del">
          <ac:chgData name="Maria Luiza Seemann" userId="0cdd766d75bdb419" providerId="LiveId" clId="{DE8A67B0-3A73-42F0-AB80-A1192CC7CA83}" dt="2022-01-12T22:29:35.419" v="4548" actId="478"/>
          <ac:spMkLst>
            <pc:docMk/>
            <pc:sldMk cId="2726379639" sldId="333"/>
            <ac:spMk id="36" creationId="{E757DC5E-EBAF-4D3D-BBE9-BA118D30CF45}"/>
          </ac:spMkLst>
        </pc:spChg>
        <pc:graphicFrameChg chg="add mod">
          <ac:chgData name="Maria Luiza Seemann" userId="0cdd766d75bdb419" providerId="LiveId" clId="{DE8A67B0-3A73-42F0-AB80-A1192CC7CA83}" dt="2022-01-13T12:13:00.304" v="5479" actId="1076"/>
          <ac:graphicFrameMkLst>
            <pc:docMk/>
            <pc:sldMk cId="2726379639" sldId="333"/>
            <ac:graphicFrameMk id="3" creationId="{69985E98-4F1F-459C-AADE-4AC19DD2B463}"/>
          </ac:graphicFrameMkLst>
        </pc:graphicFrameChg>
        <pc:graphicFrameChg chg="del">
          <ac:chgData name="Maria Luiza Seemann" userId="0cdd766d75bdb419" providerId="LiveId" clId="{DE8A67B0-3A73-42F0-AB80-A1192CC7CA83}" dt="2022-01-12T22:39:03.520" v="4875" actId="478"/>
          <ac:graphicFrameMkLst>
            <pc:docMk/>
            <pc:sldMk cId="2726379639" sldId="333"/>
            <ac:graphicFrameMk id="4" creationId="{D3141F9F-0083-4DC6-83F5-B5B384410364}"/>
          </ac:graphicFrameMkLst>
        </pc:graphicFrameChg>
        <pc:graphicFrameChg chg="del">
          <ac:chgData name="Maria Luiza Seemann" userId="0cdd766d75bdb419" providerId="LiveId" clId="{DE8A67B0-3A73-42F0-AB80-A1192CC7CA83}" dt="2022-01-12T22:29:28.394" v="4545" actId="478"/>
          <ac:graphicFrameMkLst>
            <pc:docMk/>
            <pc:sldMk cId="2726379639" sldId="333"/>
            <ac:graphicFrameMk id="16" creationId="{717CED4A-7390-4F28-8EF5-8E6854A293D2}"/>
          </ac:graphicFrameMkLst>
        </pc:graphicFrameChg>
        <pc:graphicFrameChg chg="add mod">
          <ac:chgData name="Maria Luiza Seemann" userId="0cdd766d75bdb419" providerId="LiveId" clId="{DE8A67B0-3A73-42F0-AB80-A1192CC7CA83}" dt="2022-01-13T12:15:15.596" v="5595" actId="207"/>
          <ac:graphicFrameMkLst>
            <pc:docMk/>
            <pc:sldMk cId="2726379639" sldId="333"/>
            <ac:graphicFrameMk id="20" creationId="{05B72C29-C75F-484E-8E74-CCF6B3A3910A}"/>
          </ac:graphicFrameMkLst>
        </pc:graphicFrameChg>
        <pc:picChg chg="del mod">
          <ac:chgData name="Maria Luiza Seemann" userId="0cdd766d75bdb419" providerId="LiveId" clId="{DE8A67B0-3A73-42F0-AB80-A1192CC7CA83}" dt="2022-01-12T23:22:11.632" v="5166" actId="478"/>
          <ac:picMkLst>
            <pc:docMk/>
            <pc:sldMk cId="2726379639" sldId="333"/>
            <ac:picMk id="18" creationId="{9B20A745-1F93-4EC8-933C-D90682C2CBBD}"/>
          </ac:picMkLst>
        </pc:picChg>
      </pc:sldChg>
      <pc:sldChg chg="add del">
        <pc:chgData name="Maria Luiza Seemann" userId="0cdd766d75bdb419" providerId="LiveId" clId="{DE8A67B0-3A73-42F0-AB80-A1192CC7CA83}" dt="2022-01-12T22:28:32.220" v="4501" actId="2696"/>
        <pc:sldMkLst>
          <pc:docMk/>
          <pc:sldMk cId="3313388509" sldId="333"/>
        </pc:sldMkLst>
      </pc:sldChg>
      <pc:sldChg chg="addSp delSp modSp add mod">
        <pc:chgData name="Maria Luiza Seemann" userId="0cdd766d75bdb419" providerId="LiveId" clId="{DE8A67B0-3A73-42F0-AB80-A1192CC7CA83}" dt="2022-01-12T23:41:33.679" v="5344" actId="1076"/>
        <pc:sldMkLst>
          <pc:docMk/>
          <pc:sldMk cId="3988486292" sldId="334"/>
        </pc:sldMkLst>
        <pc:spChg chg="mod">
          <ac:chgData name="Maria Luiza Seemann" userId="0cdd766d75bdb419" providerId="LiveId" clId="{DE8A67B0-3A73-42F0-AB80-A1192CC7CA83}" dt="2022-01-12T23:39:43.223" v="5342" actId="1076"/>
          <ac:spMkLst>
            <pc:docMk/>
            <pc:sldMk cId="3988486292" sldId="334"/>
            <ac:spMk id="2" creationId="{08D9FA40-3058-4BE9-BCC8-379890656F20}"/>
          </ac:spMkLst>
        </pc:spChg>
        <pc:spChg chg="mod">
          <ac:chgData name="Maria Luiza Seemann" userId="0cdd766d75bdb419" providerId="LiveId" clId="{DE8A67B0-3A73-42F0-AB80-A1192CC7CA83}" dt="2022-01-12T23:38:06.362" v="5273" actId="6549"/>
          <ac:spMkLst>
            <pc:docMk/>
            <pc:sldMk cId="3988486292" sldId="334"/>
            <ac:spMk id="6" creationId="{17183BB4-BFC5-486D-A758-2F437416CB22}"/>
          </ac:spMkLst>
        </pc:spChg>
        <pc:spChg chg="mod">
          <ac:chgData name="Maria Luiza Seemann" userId="0cdd766d75bdb419" providerId="LiveId" clId="{DE8A67B0-3A73-42F0-AB80-A1192CC7CA83}" dt="2022-01-12T23:38:46.984" v="5293" actId="6549"/>
          <ac:spMkLst>
            <pc:docMk/>
            <pc:sldMk cId="3988486292" sldId="334"/>
            <ac:spMk id="29" creationId="{14DFE1F0-0C43-4A04-A544-A1492BEA6B25}"/>
          </ac:spMkLst>
        </pc:spChg>
        <pc:spChg chg="mod">
          <ac:chgData name="Maria Luiza Seemann" userId="0cdd766d75bdb419" providerId="LiveId" clId="{DE8A67B0-3A73-42F0-AB80-A1192CC7CA83}" dt="2022-01-12T23:41:29.101" v="5343" actId="1076"/>
          <ac:spMkLst>
            <pc:docMk/>
            <pc:sldMk cId="3988486292" sldId="334"/>
            <ac:spMk id="31" creationId="{B03790C7-BB00-4655-83C4-37F4564A4B9D}"/>
          </ac:spMkLst>
        </pc:spChg>
        <pc:graphicFrameChg chg="add del mod">
          <ac:chgData name="Maria Luiza Seemann" userId="0cdd766d75bdb419" providerId="LiveId" clId="{DE8A67B0-3A73-42F0-AB80-A1192CC7CA83}" dt="2022-01-12T23:37:05.215" v="5169" actId="478"/>
          <ac:graphicFrameMkLst>
            <pc:docMk/>
            <pc:sldMk cId="3988486292" sldId="334"/>
            <ac:graphicFrameMk id="14" creationId="{CCFD35B4-7D0A-489B-ACEE-93B3D5A6CE98}"/>
          </ac:graphicFrameMkLst>
        </pc:graphicFrameChg>
        <pc:graphicFrameChg chg="add mod">
          <ac:chgData name="Maria Luiza Seemann" userId="0cdd766d75bdb419" providerId="LiveId" clId="{DE8A67B0-3A73-42F0-AB80-A1192CC7CA83}" dt="2022-01-12T23:38:56.745" v="5294" actId="1076"/>
          <ac:graphicFrameMkLst>
            <pc:docMk/>
            <pc:sldMk cId="3988486292" sldId="334"/>
            <ac:graphicFrameMk id="15" creationId="{1F732057-5ED6-47BD-A912-B810B0B77884}"/>
          </ac:graphicFrameMkLst>
        </pc:graphicFrameChg>
        <pc:graphicFrameChg chg="add mod">
          <ac:chgData name="Maria Luiza Seemann" userId="0cdd766d75bdb419" providerId="LiveId" clId="{DE8A67B0-3A73-42F0-AB80-A1192CC7CA83}" dt="2022-01-12T23:38:30.604" v="5282" actId="1076"/>
          <ac:graphicFrameMkLst>
            <pc:docMk/>
            <pc:sldMk cId="3988486292" sldId="334"/>
            <ac:graphicFrameMk id="16" creationId="{CCFD35B4-7D0A-489B-ACEE-93B3D5A6CE98}"/>
          </ac:graphicFrameMkLst>
        </pc:graphicFrameChg>
        <pc:graphicFrameChg chg="del">
          <ac:chgData name="Maria Luiza Seemann" userId="0cdd766d75bdb419" providerId="LiveId" clId="{DE8A67B0-3A73-42F0-AB80-A1192CC7CA83}" dt="2022-01-12T23:15:42.145" v="4967" actId="478"/>
          <ac:graphicFrameMkLst>
            <pc:docMk/>
            <pc:sldMk cId="3988486292" sldId="334"/>
            <ac:graphicFrameMk id="27" creationId="{CCFD35B4-7D0A-489B-ACEE-93B3D5A6CE98}"/>
          </ac:graphicFrameMkLst>
        </pc:graphicFrameChg>
        <pc:graphicFrameChg chg="del">
          <ac:chgData name="Maria Luiza Seemann" userId="0cdd766d75bdb419" providerId="LiveId" clId="{DE8A67B0-3A73-42F0-AB80-A1192CC7CA83}" dt="2022-01-12T23:19:12.046" v="5056" actId="478"/>
          <ac:graphicFrameMkLst>
            <pc:docMk/>
            <pc:sldMk cId="3988486292" sldId="334"/>
            <ac:graphicFrameMk id="28" creationId="{F112366A-55A0-48CE-9743-381D394CEDB4}"/>
          </ac:graphicFrameMkLst>
        </pc:graphicFrameChg>
        <pc:picChg chg="mod">
          <ac:chgData name="Maria Luiza Seemann" userId="0cdd766d75bdb419" providerId="LiveId" clId="{DE8A67B0-3A73-42F0-AB80-A1192CC7CA83}" dt="2022-01-12T23:41:33.679" v="5344" actId="1076"/>
          <ac:picMkLst>
            <pc:docMk/>
            <pc:sldMk cId="3988486292" sldId="334"/>
            <ac:picMk id="30" creationId="{EB80F41C-A066-45EC-9DBD-81E98791127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aria%20Luiza%20Seemann\Downloads\base%20para%20apresenta&#231;&#227;o%20resultados%20202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sefsc-br\dfs\DCOG\3.4%20-%20GTIF\6%20-%20INFORMA&#199;&#213;ES%20PRESTADAS\SEF%20ADJUNTO\APRESENTA&#199;&#195;O%20RESULTADO%202021\base%20para%20apresenta&#231;&#227;o%20resultados%202021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sefsc-br\dfs\DCOG\3.4%20-%20GTIF\6%20-%20INFORMA&#199;&#213;ES%20PRESTADAS\SEF%20ADJUNTO\APRESENTA&#199;&#195;O%20RESULTADO%202021\base%20para%20apresenta&#231;&#227;o%20resultados%202021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Planilha_do_Microsoft_Excel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Planilha_do_Microsoft_Excel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Planilha_do_Microsoft_Excel2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efsc-br\dfs\DCOG\3.4%20-%20GTIF\6%20-%20INFORMA&#199;&#213;ES%20PRESTADAS\SEF%20ADJUNTO\APRESENTA&#199;&#195;O%20RESULTADO%202021\base%20para%20apresenta&#231;&#227;o%20resultados%202021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fsc-br\dfs\DCOG\3.4%20-%20GTIF\6%20-%20INFORMA&#199;&#213;ES%20PRESTADAS\SEF%20ADJUNTO\APRESENTA&#199;&#195;O%20RESULTADO%202021\base%20para%20apresenta&#231;&#227;o%20resultados%20202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%20Luiza%20Seemann\Downloads\base%20para%20apresenta&#231;&#227;o%20resultados%20202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%20Luiza%20Seemann\Downloads\base%20para%20apresenta&#231;&#227;o%20resultados%202021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%20Luiza%20Seemann\Downloads\base%20para%20apresenta&#231;&#227;o%20resultados%202021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sefsc-br\dfs\DCOG\3.4%20-%20GTIF\6%20-%20INFORMA&#199;&#213;ES%20PRESTADAS\SEF%20ADJUNTO\APRESENTA&#199;&#195;O%20RESULTADO%202021\base%20para%20apresenta&#231;&#227;o%20resultados%202021%20-%2011-0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%20Luiza%20Seemann\Downloads\base%20para%20apresenta&#231;&#227;o%20resultados%202021%20-%2011-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sefsc-br\dfs\DCOG\3.4%20-%20GTIF\7%20-%20LRF\AUDI&#202;NCIA%20P&#218;BLICA%20-%20LRF\2021\3&#186;%20Quadrimestre\base%20para%20apresenta&#231;&#227;o%20resultados%20202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fsc-br\dfs\DCOG\3.4%20-%20GTIF\7%20-%20LRF\AUDI&#202;NCIA%20P&#218;BLICA%20-%20LRF\2021\3&#186;%20Quadrimestre\base%20para%20apresenta&#231;&#227;o%20resultados%202020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d.docs.live.net/0cdd766d75bdb419/&#193;rea%20de%20Trabalho/base%20para%20apresenta&#231;&#227;o%20resultados%202020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fsc-br\dfs\DCOG\3.4%20-%20GTIF\6%20-%20INFORMA&#199;&#213;ES%20PRESTADAS\SEF%20ADJUNTO\APRESENTA&#199;&#195;O%20RESULTADO%202021\base%20para%20apresenta&#231;&#227;o%20resultados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d.docs.live.net/0cdd766d75bdb419/&#193;rea%20de%20Trabalho/base%20para%20apresenta&#231;&#227;o%20resultados%202020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%20Luiza%20Seemann\Downloads\base%20para%20apresenta&#231;&#227;o%20resultados%20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\\sefsc-br\dfs\DCOG\3.4%20-%20GTIF\6%20-%20INFORMA&#199;&#213;ES%20PRESTADAS\SEF%20ADJUNTO\APRESENTA&#199;&#195;O%20RESULTADO%202021\base%20para%20apresenta&#231;&#227;o%20resultados%202021.xlsx" TargetMode="External"/><Relationship Id="rId4" Type="http://schemas.openxmlformats.org/officeDocument/2006/relationships/themeOverride" Target="../theme/themeOverride6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C:\Users\Maria%20Luiza%20Seemann\Downloads\base%20para%20apresenta&#231;&#227;o%20resultados%202021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oleObject" Target="file:///C:\Users\Maria%20Luiza%20Seemann\Downloads\base%20para%20apresenta&#231;&#227;o%20resultados%202021%20-%2011-01.xlsx" TargetMode="External"/><Relationship Id="rId4" Type="http://schemas.openxmlformats.org/officeDocument/2006/relationships/themeOverride" Target="../theme/themeOverride11.xm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microsoft.com/office/2011/relationships/chartStyle" Target="style17.xml"/><Relationship Id="rId1" Type="http://schemas.openxmlformats.org/officeDocument/2006/relationships/oleObject" Target="file:///C:\Users\Maria%20Luiza%20Seemann\Downloads\base%20para%20apresenta&#231;&#227;o%20resultados%202021%20-%2011-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5.7971014492753624E-2"/>
          <c:w val="0.95806528787414424"/>
          <c:h val="0.84748830309254819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555555555555558E-3"/>
                  <c:y val="-2.1218890680033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EF-4861-AF7C-21261F4B19C4}"/>
                </c:ext>
              </c:extLst>
            </c:dLbl>
            <c:dLbl>
              <c:idx val="1"/>
              <c:layout>
                <c:manualLayout>
                  <c:x val="-1.3888888888888888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EF-4861-AF7C-21261F4B1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BO!$C$2:$C$5</c:f>
              <c:numCache>
                <c:formatCode>_-* #,##0_-;\-* #,##0_-;_-* "-"??_-;_-@_-</c:formatCode>
                <c:ptCount val="4"/>
                <c:pt idx="0">
                  <c:v>25756.16168071</c:v>
                </c:pt>
                <c:pt idx="1">
                  <c:v>28199.067586930003</c:v>
                </c:pt>
                <c:pt idx="2">
                  <c:v>29952.533712099998</c:v>
                </c:pt>
                <c:pt idx="3">
                  <c:v>34159.44795414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EF-4861-AF7C-21261F4B19C4}"/>
            </c:ext>
          </c:extLst>
        </c:ser>
        <c:ser>
          <c:idx val="2"/>
          <c:order val="2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BO!$D$2:$D$5</c:f>
              <c:numCache>
                <c:formatCode>_-* #,##0_-;\-* #,##0_-;_-* "-"??_-;_-@_-</c:formatCode>
                <c:ptCount val="4"/>
                <c:pt idx="0">
                  <c:v>26943.046391500004</c:v>
                </c:pt>
                <c:pt idx="1">
                  <c:v>28037.308824710002</c:v>
                </c:pt>
                <c:pt idx="2">
                  <c:v>28088.984702439997</c:v>
                </c:pt>
                <c:pt idx="3">
                  <c:v>33745.775091980002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EF-4861-AF7C-21261F4B1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26868495"/>
        <c:axId val="1526868079"/>
      </c:barChart>
      <c:lineChart>
        <c:grouping val="stacked"/>
        <c:varyColors val="0"/>
        <c:ser>
          <c:idx val="0"/>
          <c:order val="0"/>
          <c:spPr>
            <a:ln w="762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bg1"/>
              </a:solidFill>
              <a:ln w="50800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CEF-4861-AF7C-21261F4B19C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CEF-4861-AF7C-21261F4B19C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CEF-4861-AF7C-21261F4B19C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CEF-4861-AF7C-21261F4B1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BO!$B$2:$B$5</c:f>
              <c:numCache>
                <c:formatCode>_-* #,##0_-;\-* #,##0_-;_-* "-"??_-;_-@_-</c:formatCode>
                <c:ptCount val="4"/>
                <c:pt idx="0">
                  <c:v>-1186.8847107900046</c:v>
                </c:pt>
                <c:pt idx="1">
                  <c:v>161.75876222000122</c:v>
                </c:pt>
                <c:pt idx="2">
                  <c:v>1863.5490096599999</c:v>
                </c:pt>
                <c:pt idx="3">
                  <c:v>413.67286216000002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8CEF-4861-AF7C-21261F4B1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535135"/>
        <c:axId val="383559679"/>
      </c:lineChart>
      <c:catAx>
        <c:axId val="38353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383559679"/>
        <c:crosses val="autoZero"/>
        <c:auto val="1"/>
        <c:lblAlgn val="ctr"/>
        <c:lblOffset val="100"/>
        <c:noMultiLvlLbl val="0"/>
      </c:catAx>
      <c:valAx>
        <c:axId val="383559679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383535135"/>
        <c:crosses val="autoZero"/>
        <c:crossBetween val="between"/>
      </c:valAx>
      <c:valAx>
        <c:axId val="1526868079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526868495"/>
        <c:crosses val="max"/>
        <c:crossBetween val="between"/>
      </c:valAx>
      <c:catAx>
        <c:axId val="1526868495"/>
        <c:scaling>
          <c:orientation val="minMax"/>
        </c:scaling>
        <c:delete val="1"/>
        <c:axPos val="b"/>
        <c:majorTickMark val="out"/>
        <c:minorTickMark val="none"/>
        <c:tickLblPos val="nextTo"/>
        <c:crossAx val="15268680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180639676839335E-2"/>
          <c:y val="6.3872255489021951E-2"/>
          <c:w val="0.95581936032316062"/>
          <c:h val="0.79924151696606782"/>
        </c:manualLayout>
      </c:layout>
      <c:lineChart>
        <c:grouping val="standard"/>
        <c:varyColors val="0"/>
        <c:ser>
          <c:idx val="1"/>
          <c:order val="0"/>
          <c:spPr>
            <a:ln w="50800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'Bolsa e CT'!$M$7:$M$9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'Bolsa e CT'!$N$7:$N$9</c:f>
              <c:numCache>
                <c:formatCode>0.00%</c:formatCode>
                <c:ptCount val="3"/>
                <c:pt idx="0">
                  <c:v>1.2500000000000001E-2</c:v>
                </c:pt>
                <c:pt idx="1">
                  <c:v>1.2500000000000001E-2</c:v>
                </c:pt>
                <c:pt idx="2">
                  <c:v>1.2500000000000001E-2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22-48FD-A04C-8CDF0DC5A611}"/>
            </c:ext>
          </c:extLst>
        </c:ser>
        <c:ser>
          <c:idx val="2"/>
          <c:order val="1"/>
          <c:spPr>
            <a:ln w="5080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ysClr val="window" lastClr="FFFFFF"/>
              </a:solidFill>
              <a:ln w="50800">
                <a:solidFill>
                  <a:srgbClr val="008000"/>
                </a:solidFill>
              </a:ln>
              <a:effectLst/>
            </c:spPr>
          </c:marker>
          <c:cat>
            <c:numRef>
              <c:f>'Bolsa e CT'!$M$7:$M$9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'Bolsa e CT'!$O$7:$O$9</c:f>
              <c:numCache>
                <c:formatCode>0.00%</c:formatCode>
                <c:ptCount val="3"/>
                <c:pt idx="0">
                  <c:v>8.6E-3</c:v>
                </c:pt>
                <c:pt idx="1">
                  <c:v>1.1900000000000001E-2</c:v>
                </c:pt>
                <c:pt idx="2">
                  <c:v>1.4800000000000001E-2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22-48FD-A04C-8CDF0DC5A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6184079"/>
        <c:axId val="1792736639"/>
        <c:extLst>
          <c:ext xmlns:c15="http://schemas.microsoft.com/office/drawing/2012/chart" uri="{02D57815-91ED-43cb-92C2-25804820EDAC}">
            <c15:filteredLineSeries>
              <c15:ser>
                <c:idx val="0"/>
                <c:order val="2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'Bolsa e CT'!$M$7:$M$9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'Bolsa e CT'!$P$7:$P$9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5D22-48FD-A04C-8CDF0DC5A611}"/>
                  </c:ext>
                </c:extLst>
              </c15:ser>
            </c15:filteredLineSeries>
          </c:ext>
        </c:extLst>
      </c:lineChart>
      <c:catAx>
        <c:axId val="1836184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ysClr val="window" lastClr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792736639"/>
        <c:crosses val="autoZero"/>
        <c:auto val="1"/>
        <c:lblAlgn val="ctr"/>
        <c:lblOffset val="100"/>
        <c:noMultiLvlLbl val="0"/>
      </c:catAx>
      <c:valAx>
        <c:axId val="1792736639"/>
        <c:scaling>
          <c:orientation val="minMax"/>
          <c:min val="8.0000000000000019E-3"/>
        </c:scaling>
        <c:delete val="1"/>
        <c:axPos val="l"/>
        <c:numFmt formatCode="0.00%" sourceLinked="1"/>
        <c:majorTickMark val="out"/>
        <c:minorTickMark val="none"/>
        <c:tickLblPos val="nextTo"/>
        <c:crossAx val="1836184079"/>
        <c:crossesAt val="1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909496404703851E-2"/>
          <c:y val="5.6396945683524317E-2"/>
          <c:w val="0.95622123101072387"/>
          <c:h val="0.7636498001312968"/>
        </c:manualLayout>
      </c:layout>
      <c:lineChart>
        <c:grouping val="standard"/>
        <c:varyColors val="0"/>
        <c:ser>
          <c:idx val="1"/>
          <c:order val="0"/>
          <c:spPr>
            <a:ln w="5080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ysClr val="window" lastClr="FFFFFF"/>
              </a:solidFill>
              <a:ln w="50800">
                <a:solidFill>
                  <a:srgbClr val="008000"/>
                </a:solidFill>
              </a:ln>
              <a:effectLst/>
            </c:spPr>
          </c:marker>
          <c:cat>
            <c:numRef>
              <c:f>'Bolsa e CT'!$M$23:$M$25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'Bolsa e CT'!$N$23:$N$25</c:f>
              <c:numCache>
                <c:formatCode>0.00%</c:formatCode>
                <c:ptCount val="3"/>
                <c:pt idx="0">
                  <c:v>2.0899999999999998E-2</c:v>
                </c:pt>
                <c:pt idx="1">
                  <c:v>2.12E-2</c:v>
                </c:pt>
                <c:pt idx="2">
                  <c:v>2.1600000000000001E-2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EA-44B2-91B7-2EA918246739}"/>
            </c:ext>
          </c:extLst>
        </c:ser>
        <c:ser>
          <c:idx val="2"/>
          <c:order val="1"/>
          <c:spPr>
            <a:ln w="50800" cap="rnd">
              <a:solidFill>
                <a:srgbClr val="0066CC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'Bolsa e CT'!$M$23:$M$25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'Bolsa e CT'!$O$23:$O$25</c:f>
              <c:numCache>
                <c:formatCode>0.00%</c:formatCode>
                <c:ptCount val="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EA-44B2-91B7-2EA918246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184079"/>
        <c:axId val="1792736639"/>
        <c:extLst/>
      </c:lineChart>
      <c:catAx>
        <c:axId val="1836184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ysClr val="window" lastClr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792736639"/>
        <c:crosses val="autoZero"/>
        <c:auto val="1"/>
        <c:lblAlgn val="ctr"/>
        <c:lblOffset val="100"/>
        <c:noMultiLvlLbl val="0"/>
      </c:catAx>
      <c:valAx>
        <c:axId val="1792736639"/>
        <c:scaling>
          <c:orientation val="minMax"/>
          <c:max val="2.2000000000000006E-2"/>
          <c:min val="1.9000000000000003E-2"/>
        </c:scaling>
        <c:delete val="1"/>
        <c:axPos val="l"/>
        <c:numFmt formatCode="0.00%" sourceLinked="1"/>
        <c:majorTickMark val="out"/>
        <c:minorTickMark val="none"/>
        <c:tickLblPos val="nextTo"/>
        <c:crossAx val="1836184079"/>
        <c:crossesAt val="1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Planilha2!$D$5</c:f>
              <c:strCache>
                <c:ptCount val="1"/>
                <c:pt idx="0">
                  <c:v>Receita Previdenciária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Planilha2!$E$4:$G$4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Planilha2!$E$5:$G$5</c:f>
              <c:numCache>
                <c:formatCode>_(* #,##0.00_);_(* \(#,##0.00\);_(* "-"??_);_(@_)</c:formatCode>
                <c:ptCount val="3"/>
                <c:pt idx="0">
                  <c:v>2.71</c:v>
                </c:pt>
                <c:pt idx="1">
                  <c:v>2.44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C-418F-B42F-7A3A11375168}"/>
            </c:ext>
          </c:extLst>
        </c:ser>
        <c:ser>
          <c:idx val="1"/>
          <c:order val="1"/>
          <c:tx>
            <c:strRef>
              <c:f>Planilha2!$D$6</c:f>
              <c:strCache>
                <c:ptCount val="1"/>
                <c:pt idx="0">
                  <c:v>Despesa Previdenciária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Planilha2!$E$4:$G$4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Planilha2!$E$6:$G$6</c:f>
              <c:numCache>
                <c:formatCode>_(* #,##0.00_);_(* \(#,##0.00\);_(* "-"??_);_(@_)</c:formatCode>
                <c:ptCount val="3"/>
                <c:pt idx="0">
                  <c:v>6.72</c:v>
                </c:pt>
                <c:pt idx="1">
                  <c:v>7.12</c:v>
                </c:pt>
                <c:pt idx="2">
                  <c:v>7.4470000000000001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FC-418F-B42F-7A3A113751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78230415"/>
        <c:axId val="678240399"/>
      </c:barChart>
      <c:lineChart>
        <c:grouping val="standard"/>
        <c:varyColors val="0"/>
        <c:ser>
          <c:idx val="2"/>
          <c:order val="2"/>
          <c:tx>
            <c:strRef>
              <c:f>Planilha2!$D$7</c:f>
              <c:strCache>
                <c:ptCount val="1"/>
                <c:pt idx="0">
                  <c:v>Cobertura da Insuficiência Financeira </c:v>
                </c:pt>
              </c:strCache>
            </c:strRef>
          </c:tx>
          <c:spPr>
            <a:ln w="50800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50800">
                <a:solidFill>
                  <a:srgbClr val="0070C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0.10921257309941521"/>
                  <c:y val="-8.7105624142661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FC-418F-B42F-7A3A11375168}"/>
                </c:ext>
              </c:extLst>
            </c:dLbl>
            <c:dLbl>
              <c:idx val="2"/>
              <c:layout>
                <c:manualLayout>
                  <c:x val="-0.10735584795321651"/>
                  <c:y val="-9.1460905349794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FC-418F-B42F-7A3A11375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Planilha2!$E$4:$G$4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Planilha2!$E$7:$G$7</c:f>
              <c:numCache>
                <c:formatCode>_(* #,##0.00_);_(* \(#,##0.00\);_(* "-"??_);_(@_)</c:formatCode>
                <c:ptCount val="3"/>
                <c:pt idx="0">
                  <c:v>4.1986989369999996</c:v>
                </c:pt>
                <c:pt idx="1">
                  <c:v>4.7281405230000004</c:v>
                </c:pt>
                <c:pt idx="2">
                  <c:v>4.7867989084399998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FFC-418F-B42F-7A3A113751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8230415"/>
        <c:axId val="678240399"/>
      </c:lineChart>
      <c:catAx>
        <c:axId val="67823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78240399"/>
        <c:crosses val="autoZero"/>
        <c:auto val="1"/>
        <c:lblAlgn val="ctr"/>
        <c:lblOffset val="100"/>
        <c:noMultiLvlLbl val="0"/>
      </c:catAx>
      <c:valAx>
        <c:axId val="678240399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678230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584366925064602E-2"/>
          <c:y val="0.88368141289437585"/>
          <c:w val="0.78661912144702839"/>
          <c:h val="0.1146724965706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50800">
                <a:solidFill>
                  <a:srgbClr val="008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0.10168766404199475"/>
                  <c:y val="-8.7083333333333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F2-4AB8-9CAE-9EA9D43E8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8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Planilha1!$C$6:$F$6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Planilha1!$C$7:$F$7</c:f>
              <c:numCache>
                <c:formatCode>#,##0.00</c:formatCode>
                <c:ptCount val="4"/>
                <c:pt idx="0">
                  <c:v>14.46496069</c:v>
                </c:pt>
                <c:pt idx="1">
                  <c:v>15.976368820000001</c:v>
                </c:pt>
                <c:pt idx="2">
                  <c:v>53.81991232</c:v>
                </c:pt>
                <c:pt idx="3">
                  <c:v>60.728163090000002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F2-4AB8-9CAE-9EA9D43E83C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9415808"/>
        <c:axId val="309412480"/>
      </c:lineChart>
      <c:catAx>
        <c:axId val="3094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309412480"/>
        <c:crosses val="autoZero"/>
        <c:auto val="1"/>
        <c:lblAlgn val="ctr"/>
        <c:lblOffset val="100"/>
        <c:noMultiLvlLbl val="0"/>
      </c:catAx>
      <c:valAx>
        <c:axId val="30941248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0941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50800">
                <a:solidFill>
                  <a:srgbClr val="008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8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Planilha4!$C$3:$F$3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Planilha4!$C$6:$F$6</c:f>
              <c:numCache>
                <c:formatCode>_(* #,##0.00_);_(* \(#,##0.00\);_(* "-"??_);_(@_)</c:formatCode>
                <c:ptCount val="4"/>
                <c:pt idx="0">
                  <c:v>1.0006983480498699</c:v>
                </c:pt>
                <c:pt idx="1">
                  <c:v>3.9449192166100002</c:v>
                </c:pt>
                <c:pt idx="2">
                  <c:v>3.6150328200700002</c:v>
                </c:pt>
                <c:pt idx="3">
                  <c:v>3.9595535134199999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1F-4E49-9E9A-136C8A59171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9415808"/>
        <c:axId val="309412480"/>
      </c:lineChart>
      <c:catAx>
        <c:axId val="3094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309412480"/>
        <c:crosses val="autoZero"/>
        <c:auto val="1"/>
        <c:lblAlgn val="ctr"/>
        <c:lblOffset val="100"/>
        <c:noMultiLvlLbl val="0"/>
      </c:catAx>
      <c:valAx>
        <c:axId val="30941248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30941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3652462113229849E-2"/>
          <c:w val="0.97642002866223998"/>
          <c:h val="0.86858418287827377"/>
        </c:manualLayout>
      </c:layout>
      <c:lineChart>
        <c:grouping val="standard"/>
        <c:varyColors val="0"/>
        <c:ser>
          <c:idx val="0"/>
          <c:order val="0"/>
          <c:spPr>
            <a:ln w="79375">
              <a:solidFill>
                <a:srgbClr val="008000"/>
              </a:solidFill>
            </a:ln>
          </c:spPr>
          <c:marker>
            <c:symbol val="circle"/>
            <c:size val="42"/>
            <c:spPr>
              <a:solidFill>
                <a:srgbClr val="008000"/>
              </a:solidFill>
              <a:ln w="25400">
                <a:solidFill>
                  <a:srgbClr val="008000"/>
                </a:solidFill>
              </a:ln>
              <a:effectLst/>
            </c:spPr>
          </c:marker>
          <c:dPt>
            <c:idx val="0"/>
            <c:marker>
              <c:symbol val="circle"/>
              <c:size val="29"/>
              <c:spPr>
                <a:solidFill>
                  <a:srgbClr val="008000"/>
                </a:solidFill>
                <a:ln w="50800">
                  <a:solidFill>
                    <a:srgbClr val="008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E58-4D7E-9A5B-3C2CEE446EC0}"/>
              </c:ext>
            </c:extLst>
          </c:dPt>
          <c:dPt>
            <c:idx val="1"/>
            <c:marker>
              <c:spPr>
                <a:solidFill>
                  <a:srgbClr val="008000"/>
                </a:solidFill>
                <a:ln w="50800">
                  <a:solidFill>
                    <a:srgbClr val="008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E58-4D7E-9A5B-3C2CEE446EC0}"/>
              </c:ext>
            </c:extLst>
          </c:dPt>
          <c:dPt>
            <c:idx val="2"/>
            <c:marker>
              <c:symbol val="circle"/>
              <c:size val="50"/>
              <c:spPr>
                <a:solidFill>
                  <a:srgbClr val="008000"/>
                </a:solidFill>
                <a:ln w="50800">
                  <a:solidFill>
                    <a:srgbClr val="008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E58-4D7E-9A5B-3C2CEE446EC0}"/>
              </c:ext>
            </c:extLst>
          </c:dPt>
          <c:dPt>
            <c:idx val="3"/>
            <c:marker>
              <c:symbol val="circle"/>
              <c:size val="70"/>
              <c:spPr>
                <a:solidFill>
                  <a:schemeClr val="bg2"/>
                </a:solidFill>
                <a:ln w="50800">
                  <a:solidFill>
                    <a:srgbClr val="008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E58-4D7E-9A5B-3C2CEE446EC0}"/>
              </c:ext>
            </c:extLst>
          </c:dPt>
          <c:cat>
            <c:numRef>
              <c:f>Investimentos!$B$8:$B$11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Investimentos!$C$8:$C$11</c:f>
              <c:numCache>
                <c:formatCode>0.00%</c:formatCode>
                <c:ptCount val="4"/>
                <c:pt idx="0">
                  <c:v>0.33090000000000003</c:v>
                </c:pt>
                <c:pt idx="1">
                  <c:v>0.59519999999999995</c:v>
                </c:pt>
                <c:pt idx="2">
                  <c:v>0.80079999999999996</c:v>
                </c:pt>
                <c:pt idx="3">
                  <c:v>0.89219999999999999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58-4D7E-9A5B-3C2CEE446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5147384"/>
        <c:axId val="575139544"/>
      </c:lineChart>
      <c:catAx>
        <c:axId val="575147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5139544"/>
        <c:crosses val="autoZero"/>
        <c:auto val="1"/>
        <c:lblAlgn val="ctr"/>
        <c:lblOffset val="100"/>
        <c:noMultiLvlLbl val="0"/>
      </c:catAx>
      <c:valAx>
        <c:axId val="575139544"/>
        <c:scaling>
          <c:orientation val="minMax"/>
          <c:max val="1"/>
          <c:min val="0.30000000000000004"/>
        </c:scaling>
        <c:delete val="1"/>
        <c:axPos val="l"/>
        <c:numFmt formatCode="0.00%" sourceLinked="1"/>
        <c:majorTickMark val="out"/>
        <c:minorTickMark val="none"/>
        <c:tickLblPos val="nextTo"/>
        <c:crossAx val="5751473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Investimentos!$A$3</c:f>
              <c:strCache>
                <c:ptCount val="1"/>
                <c:pt idx="0">
                  <c:v>Recursos Próprios 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Investimentos!$B$1:$E$1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Investimentos!$B$3:$E$3</c:f>
              <c:numCache>
                <c:formatCode>#,##0</c:formatCode>
                <c:ptCount val="4"/>
                <c:pt idx="0">
                  <c:v>454.77451200000002</c:v>
                </c:pt>
                <c:pt idx="1">
                  <c:v>605.52118507</c:v>
                </c:pt>
                <c:pt idx="2">
                  <c:v>1044.481644</c:v>
                </c:pt>
                <c:pt idx="3">
                  <c:v>1955.74019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4-4682-B046-551F0A826954}"/>
            </c:ext>
          </c:extLst>
        </c:ser>
        <c:ser>
          <c:idx val="2"/>
          <c:order val="2"/>
          <c:tx>
            <c:strRef>
              <c:f>Investimentos!$A$4</c:f>
              <c:strCache>
                <c:ptCount val="1"/>
                <c:pt idx="0">
                  <c:v>Operação de crédito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Investimentos!$B$1:$E$1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Investimentos!$B$4:$E$4</c:f>
              <c:numCache>
                <c:formatCode>#,##0</c:formatCode>
                <c:ptCount val="4"/>
                <c:pt idx="0">
                  <c:v>858.01110100000005</c:v>
                </c:pt>
                <c:pt idx="1">
                  <c:v>349.00381186999999</c:v>
                </c:pt>
                <c:pt idx="2">
                  <c:v>216.05731663</c:v>
                </c:pt>
                <c:pt idx="3">
                  <c:v>158.60081600000001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F4-4682-B046-551F0A826954}"/>
            </c:ext>
          </c:extLst>
        </c:ser>
        <c:ser>
          <c:idx val="3"/>
          <c:order val="3"/>
          <c:tx>
            <c:strRef>
              <c:f>Investimentos!$A$5</c:f>
              <c:strCache>
                <c:ptCount val="1"/>
                <c:pt idx="0">
                  <c:v>Convênios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Investimentos!$B$1:$E$1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Investimentos!$B$5:$E$5</c:f>
              <c:numCache>
                <c:formatCode>#,##0</c:formatCode>
                <c:ptCount val="4"/>
                <c:pt idx="0">
                  <c:v>61.436850999999997</c:v>
                </c:pt>
                <c:pt idx="1">
                  <c:v>62.773659219999999</c:v>
                </c:pt>
                <c:pt idx="2">
                  <c:v>43.682594000000002</c:v>
                </c:pt>
                <c:pt idx="3">
                  <c:v>77.796460999999994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F4-4682-B046-551F0A826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754536480"/>
        <c:axId val="754538976"/>
      </c:barChart>
      <c:lineChart>
        <c:grouping val="standard"/>
        <c:varyColors val="0"/>
        <c:ser>
          <c:idx val="0"/>
          <c:order val="0"/>
          <c:tx>
            <c:strRef>
              <c:f>Investimentos!$A$2</c:f>
              <c:strCache>
                <c:ptCount val="1"/>
                <c:pt idx="0">
                  <c:v>Total</c:v>
                </c:pt>
              </c:strCache>
            </c:strRef>
          </c:tx>
          <c:spPr>
            <a:ln w="50800" cap="rnd">
              <a:solidFill>
                <a:srgbClr val="0066CC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bg1"/>
              </a:solidFill>
              <a:ln w="50800">
                <a:solidFill>
                  <a:srgbClr val="0066CC"/>
                </a:solidFill>
              </a:ln>
              <a:effectLst/>
            </c:spPr>
          </c:marker>
          <c:dPt>
            <c:idx val="3"/>
            <c:marker>
              <c:symbol val="circle"/>
              <c:size val="13"/>
              <c:spPr>
                <a:solidFill>
                  <a:schemeClr val="bg1"/>
                </a:solidFill>
                <a:ln w="50800">
                  <a:solidFill>
                    <a:srgbClr val="0066CC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0066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F4-4682-B046-551F0A826954}"/>
              </c:ext>
            </c:extLst>
          </c:dPt>
          <c:cat>
            <c:numRef>
              <c:f>Investimentos!$B$1:$E$1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Investimentos!$B$2:$E$2</c:f>
              <c:numCache>
                <c:formatCode>#,##0</c:formatCode>
                <c:ptCount val="4"/>
                <c:pt idx="0">
                  <c:v>1374.2224639999999</c:v>
                </c:pt>
                <c:pt idx="1">
                  <c:v>1017.29865616</c:v>
                </c:pt>
                <c:pt idx="2">
                  <c:v>1304.2215546300001</c:v>
                </c:pt>
                <c:pt idx="3">
                  <c:v>2192.137467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AF4-4682-B046-551F0A826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536480"/>
        <c:axId val="754538976"/>
      </c:lineChart>
      <c:catAx>
        <c:axId val="75453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754538976"/>
        <c:crosses val="autoZero"/>
        <c:auto val="1"/>
        <c:lblAlgn val="ctr"/>
        <c:lblOffset val="100"/>
        <c:noMultiLvlLbl val="0"/>
      </c:catAx>
      <c:valAx>
        <c:axId val="754538976"/>
        <c:scaling>
          <c:orientation val="minMax"/>
          <c:max val="2200"/>
        </c:scaling>
        <c:delete val="1"/>
        <c:axPos val="l"/>
        <c:numFmt formatCode="#,##0" sourceLinked="1"/>
        <c:majorTickMark val="none"/>
        <c:minorTickMark val="none"/>
        <c:tickLblPos val="nextTo"/>
        <c:crossAx val="75453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50800">
                <a:solidFill>
                  <a:srgbClr val="008000"/>
                </a:solidFill>
              </a:ln>
              <a:effectLst/>
            </c:spPr>
          </c:marker>
          <c:cat>
            <c:numRef>
              <c:f>'Primario Nom Orç'!$C$12:$E$12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'Primario Nom Orç'!$C$13:$E$13</c:f>
              <c:numCache>
                <c:formatCode>_(* #,##0.00_);_(* \(#,##0.00\);_(* "-"??_);_(@_)</c:formatCode>
                <c:ptCount val="3"/>
                <c:pt idx="0">
                  <c:v>1989.0769204400101</c:v>
                </c:pt>
                <c:pt idx="1">
                  <c:v>2679.9797998200002</c:v>
                </c:pt>
                <c:pt idx="2">
                  <c:v>3645.32917318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0D-49B4-A3CB-03D9755B28C6}"/>
            </c:ext>
          </c:extLst>
        </c:ser>
        <c:ser>
          <c:idx val="1"/>
          <c:order val="1"/>
          <c:spPr>
            <a:ln w="34925" cap="rnd">
              <a:solidFill>
                <a:srgbClr val="008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'Primario Nom Orç'!$C$12:$E$12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'Primario Nom Orç'!$C$14:$E$14</c:f>
              <c:numCache>
                <c:formatCode>0.00</c:formatCode>
                <c:ptCount val="3"/>
                <c:pt idx="0">
                  <c:v>1352.67</c:v>
                </c:pt>
                <c:pt idx="1">
                  <c:v>1352.67</c:v>
                </c:pt>
                <c:pt idx="2">
                  <c:v>1352.67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0D-49B4-A3CB-03D9755B2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054463"/>
        <c:axId val="1434054879"/>
      </c:lineChart>
      <c:catAx>
        <c:axId val="1434054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4054879"/>
        <c:crosses val="autoZero"/>
        <c:auto val="1"/>
        <c:lblAlgn val="ctr"/>
        <c:lblOffset val="100"/>
        <c:noMultiLvlLbl val="0"/>
      </c:catAx>
      <c:valAx>
        <c:axId val="1434054879"/>
        <c:scaling>
          <c:orientation val="minMax"/>
          <c:min val="1200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434054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50800">
                <a:solidFill>
                  <a:srgbClr val="0070C0"/>
                </a:solidFill>
              </a:ln>
              <a:effectLst/>
            </c:spPr>
          </c:marker>
          <c:cat>
            <c:numRef>
              <c:f>'Primario Nom Orç'!$C$12:$E$12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'Primario Nom Orç'!$C$15:$E$15</c:f>
              <c:numCache>
                <c:formatCode>_(* #,##0.00_);_(* \(#,##0.00\);_(* "-"??_);_(@_)</c:formatCode>
                <c:ptCount val="3"/>
                <c:pt idx="0">
                  <c:v>1043.14070454751</c:v>
                </c:pt>
                <c:pt idx="1">
                  <c:v>1538.6689715499999</c:v>
                </c:pt>
                <c:pt idx="2">
                  <c:v>1705.09104015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D7-434B-9BB4-E5CAD7443CBA}"/>
            </c:ext>
          </c:extLst>
        </c:ser>
        <c:ser>
          <c:idx val="1"/>
          <c:order val="1"/>
          <c:spPr>
            <a:ln w="3492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'Primario Nom Orç'!$C$12:$E$12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'Primario Nom Orç'!$C$16:$E$16</c:f>
              <c:numCache>
                <c:formatCode>0.00</c:formatCode>
                <c:ptCount val="3"/>
                <c:pt idx="0">
                  <c:v>551.34</c:v>
                </c:pt>
                <c:pt idx="1">
                  <c:v>551.34</c:v>
                </c:pt>
                <c:pt idx="2">
                  <c:v>551.34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D7-434B-9BB4-E5CAD7443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054463"/>
        <c:axId val="1434054879"/>
      </c:lineChart>
      <c:catAx>
        <c:axId val="1434054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434054879"/>
        <c:crosses val="autoZero"/>
        <c:auto val="1"/>
        <c:lblAlgn val="ctr"/>
        <c:lblOffset val="100"/>
        <c:noMultiLvlLbl val="0"/>
      </c:catAx>
      <c:valAx>
        <c:axId val="1434054879"/>
        <c:scaling>
          <c:orientation val="minMax"/>
          <c:min val="400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434054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'Primario Nom Orç'!$A$17</c:f>
              <c:strCache>
                <c:ptCount val="1"/>
                <c:pt idx="0">
                  <c:v>Receitas Primárias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'Primario Nom Orç'!$C$12:$E$12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'Primario Nom Orç'!$C$17:$E$17</c:f>
              <c:numCache>
                <c:formatCode>_(* #,##0.00_);_(* \(#,##0.00\);_(* "-"??_);_(@_)</c:formatCode>
                <c:ptCount val="3"/>
                <c:pt idx="0">
                  <c:v>25.6499567742</c:v>
                </c:pt>
                <c:pt idx="1">
                  <c:v>27.931259502330001</c:v>
                </c:pt>
                <c:pt idx="2">
                  <c:v>32.02869895725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5-4EC2-ADFF-D142DACA2A50}"/>
            </c:ext>
          </c:extLst>
        </c:ser>
        <c:ser>
          <c:idx val="1"/>
          <c:order val="1"/>
          <c:tx>
            <c:strRef>
              <c:f>'Primario Nom Orç'!$A$18</c:f>
              <c:strCache>
                <c:ptCount val="1"/>
                <c:pt idx="0">
                  <c:v>Despesas Primárias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'Primario Nom Orç'!$C$12:$E$12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'Primario Nom Orç'!$C$18:$E$18</c:f>
              <c:numCache>
                <c:formatCode>_(* #,##0.00_);_(* \(#,##0.00\);_(* "-"??_);_(@_)</c:formatCode>
                <c:ptCount val="3"/>
                <c:pt idx="0">
                  <c:v>23.660879853760001</c:v>
                </c:pt>
                <c:pt idx="1">
                  <c:v>25.251279702510001</c:v>
                </c:pt>
                <c:pt idx="2">
                  <c:v>28.383369784069998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95-4EC2-ADFF-D142DACA2A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429747695"/>
        <c:axId val="1429745199"/>
      </c:barChart>
      <c:catAx>
        <c:axId val="142974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429745199"/>
        <c:crosses val="autoZero"/>
        <c:auto val="1"/>
        <c:lblAlgn val="ctr"/>
        <c:lblOffset val="100"/>
        <c:noMultiLvlLbl val="0"/>
      </c:catAx>
      <c:valAx>
        <c:axId val="1429745199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42974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'Receita Detalhada'!$C$5</c:f>
              <c:strCache>
                <c:ptCount val="1"/>
                <c:pt idx="0">
                  <c:v>Receita de Impostos Estaduais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'Receita Detalhada'!$D$4:$G$4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'Receita Detalhada'!$D$5:$G$5</c:f>
              <c:numCache>
                <c:formatCode>_-* #,##0_-;\-* #,##0_-;_-* "-"??_-;_-@_-</c:formatCode>
                <c:ptCount val="3"/>
                <c:pt idx="0">
                  <c:v>18182.539194919998</c:v>
                </c:pt>
                <c:pt idx="1">
                  <c:v>18614.427429349998</c:v>
                </c:pt>
                <c:pt idx="2">
                  <c:v>22452.120315240001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5-4F80-96C5-97435C7DFCFF}"/>
            </c:ext>
          </c:extLst>
        </c:ser>
        <c:ser>
          <c:idx val="1"/>
          <c:order val="1"/>
          <c:tx>
            <c:strRef>
              <c:f>'Receita Detalhada'!$C$6</c:f>
              <c:strCache>
                <c:ptCount val="1"/>
                <c:pt idx="0">
                  <c:v>Demais Receitas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'Receita Detalhada'!$D$4:$G$4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'Receita Detalhada'!$D$6:$G$6</c:f>
              <c:numCache>
                <c:formatCode>_-* #,##0_-;\-* #,##0_-;_-* "-"??_-;_-@_-</c:formatCode>
                <c:ptCount val="3"/>
                <c:pt idx="0">
                  <c:v>10016.528392010005</c:v>
                </c:pt>
                <c:pt idx="1">
                  <c:v>11338.106282749995</c:v>
                </c:pt>
                <c:pt idx="2">
                  <c:v>11707.327638899998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C5-4F80-96C5-97435C7DFC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28810639"/>
        <c:axId val="1528808975"/>
      </c:barChart>
      <c:lineChart>
        <c:grouping val="standard"/>
        <c:varyColors val="0"/>
        <c:ser>
          <c:idx val="2"/>
          <c:order val="2"/>
          <c:tx>
            <c:strRef>
              <c:f>'Receita Detalhada'!$C$8</c:f>
              <c:strCache>
                <c:ptCount val="1"/>
                <c:pt idx="0">
                  <c:v>Crescimento Receita Impostos</c:v>
                </c:pt>
              </c:strCache>
              <c:extLst xmlns:c15="http://schemas.microsoft.com/office/drawing/2012/chart"/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5281007751937609E-3"/>
                  <c:y val="-4.3642611683848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C5-4F80-96C5-97435C7DFCFF}"/>
                </c:ext>
              </c:extLst>
            </c:dLbl>
            <c:dLbl>
              <c:idx val="2"/>
              <c:layout>
                <c:manualLayout>
                  <c:x val="1.3834302325581395E-2"/>
                  <c:y val="-3.2731958762886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C5-4F80-96C5-97435C7DF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99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'Receita Detalhada'!$D$4:$G$4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'Receita Detalhada'!$D$8:$G$8</c:f>
              <c:numCache>
                <c:formatCode>0.00%</c:formatCode>
                <c:ptCount val="3"/>
                <c:pt idx="0">
                  <c:v>0.11397607317210993</c:v>
                </c:pt>
                <c:pt idx="1">
                  <c:v>2.375291095484974E-2</c:v>
                </c:pt>
                <c:pt idx="2">
                  <c:v>0.20616765680576252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BAC5-4F80-96C5-97435C7DFCFF}"/>
            </c:ext>
          </c:extLst>
        </c:ser>
        <c:ser>
          <c:idx val="4"/>
          <c:order val="4"/>
          <c:tx>
            <c:strRef>
              <c:f>'Receita Detalhada'!$C$10</c:f>
              <c:strCache>
                <c:ptCount val="1"/>
                <c:pt idx="0">
                  <c:v>Crescimento Receita Total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9141697877653291E-3"/>
                  <c:y val="7.1804982817869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C5-4F80-96C5-97435C7DFCFF}"/>
                </c:ext>
              </c:extLst>
            </c:dLbl>
            <c:dLbl>
              <c:idx val="1"/>
              <c:layout>
                <c:manualLayout>
                  <c:x val="-9.5347769028871383E-3"/>
                  <c:y val="-0.148078521434820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C5-4F80-96C5-97435C7DFCFF}"/>
                </c:ext>
              </c:extLst>
            </c:dLbl>
            <c:dLbl>
              <c:idx val="2"/>
              <c:layout>
                <c:manualLayout>
                  <c:x val="5.9512248468940364E-3"/>
                  <c:y val="-1.844889180519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C5-4F80-96C5-97435C7DF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C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'Receita Detalhada'!$D$4:$G$4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'Receita Detalhada'!$D$10:$G$10</c:f>
              <c:numCache>
                <c:formatCode>0.00%</c:formatCode>
                <c:ptCount val="3"/>
                <c:pt idx="0">
                  <c:v>9.4847436372850938E-2</c:v>
                </c:pt>
                <c:pt idx="1">
                  <c:v>6.2181705822879955E-2</c:v>
                </c:pt>
                <c:pt idx="2">
                  <c:v>0.14045270034503055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AC5-4F80-96C5-97435C7DFC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c:spPr>
        </c:hiLowLines>
        <c:marker val="1"/>
        <c:smooth val="0"/>
        <c:axId val="1528810223"/>
        <c:axId val="1526872655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'Receita Detalhada'!$C$9</c15:sqref>
                        </c15:formulaRef>
                      </c:ext>
                    </c:extLst>
                    <c:strCache>
                      <c:ptCount val="1"/>
                      <c:pt idx="0">
                        <c:v>Crescimento Demais Receitas</c:v>
                      </c:pt>
                    </c:strCache>
                  </c:strRef>
                </c:tx>
                <c:spPr>
                  <a:ln w="381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'Receita Detalhada'!$D$4:$G$4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'Receita Detalhada'!$D$9:$G$9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6.1751967456569454E-2</c:v>
                      </c:pt>
                      <c:pt idx="1">
                        <c:v>0.13193971394262594</c:v>
                      </c:pt>
                      <c:pt idx="2">
                        <c:v>3.256464059714656E-2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BAC5-4F80-96C5-97435C7DFCFF}"/>
                  </c:ext>
                </c:extLst>
              </c15:ser>
            </c15:filteredLineSeries>
          </c:ext>
        </c:extLst>
      </c:lineChart>
      <c:catAx>
        <c:axId val="15288106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528808975"/>
        <c:crosses val="autoZero"/>
        <c:auto val="1"/>
        <c:lblAlgn val="ctr"/>
        <c:lblOffset val="100"/>
        <c:noMultiLvlLbl val="0"/>
      </c:catAx>
      <c:valAx>
        <c:axId val="1528808975"/>
        <c:scaling>
          <c:orientation val="minMax"/>
          <c:min val="5000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528810639"/>
        <c:crosses val="autoZero"/>
        <c:crossBetween val="between"/>
        <c:majorUnit val="5000"/>
      </c:valAx>
      <c:valAx>
        <c:axId val="1526872655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528810223"/>
        <c:crosses val="max"/>
        <c:crossBetween val="between"/>
      </c:valAx>
      <c:catAx>
        <c:axId val="15288102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68726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'RCL (3)'!$B$17</c:f>
              <c:strCache>
                <c:ptCount val="1"/>
                <c:pt idx="0">
                  <c:v>2019</c:v>
                </c:pt>
              </c:strCache>
            </c:strRef>
          </c:tx>
          <c:spPr>
            <a:ln w="50800" cap="rnd">
              <a:solidFill>
                <a:srgbClr val="0066C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002471406402669E-2"/>
                  <c:y val="5.5625182268883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C7-4769-AF5F-EAF3334802D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C7-4769-AF5F-EAF3334802DA}"/>
                </c:ext>
              </c:extLst>
            </c:dLbl>
            <c:dLbl>
              <c:idx val="2"/>
              <c:layout>
                <c:manualLayout>
                  <c:x val="-3.6948943425867388E-2"/>
                  <c:y val="5.0995552639253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C7-4769-AF5F-EAF3334802D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C7-4769-AF5F-EAF3334802D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C7-4769-AF5F-EAF3334802D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C7-4769-AF5F-EAF3334802D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C7-4769-AF5F-EAF3334802D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C7-4769-AF5F-EAF3334802D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C7-4769-AF5F-EAF3334802D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C7-4769-AF5F-EAF3334802D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C7-4769-AF5F-EAF3334802DA}"/>
                </c:ext>
              </c:extLst>
            </c:dLbl>
            <c:dLbl>
              <c:idx val="11"/>
              <c:layout>
                <c:manualLayout>
                  <c:x val="-2.5270111309079066E-2"/>
                  <c:y val="6.4884441528142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C7-4769-AF5F-EAF333480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66CC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'RCL (3)'!$C$16:$N$16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'RCL (3)'!$C$17:$N$17</c:f>
              <c:numCache>
                <c:formatCode>_(* #,##0.00_);_(* \(#,##0.00\);_(* "-"??_);_(@_)</c:formatCode>
                <c:ptCount val="12"/>
                <c:pt idx="0">
                  <c:v>2.0855634333999991</c:v>
                </c:pt>
                <c:pt idx="1">
                  <c:v>2.0702642621500007</c:v>
                </c:pt>
                <c:pt idx="2">
                  <c:v>1.9459574428700006</c:v>
                </c:pt>
                <c:pt idx="3">
                  <c:v>2.0484838520499995</c:v>
                </c:pt>
                <c:pt idx="4">
                  <c:v>2.1136191864500011</c:v>
                </c:pt>
                <c:pt idx="5">
                  <c:v>1.9947804981399988</c:v>
                </c:pt>
                <c:pt idx="6">
                  <c:v>1.9797174441600003</c:v>
                </c:pt>
                <c:pt idx="7">
                  <c:v>2.1002732299000004</c:v>
                </c:pt>
                <c:pt idx="8">
                  <c:v>2.0807580045100003</c:v>
                </c:pt>
                <c:pt idx="9">
                  <c:v>2.112487025200001</c:v>
                </c:pt>
                <c:pt idx="10">
                  <c:v>2.0880468617800001</c:v>
                </c:pt>
                <c:pt idx="11">
                  <c:v>2.4721782195399999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CC7-4769-AF5F-EAF3334802DA}"/>
            </c:ext>
          </c:extLst>
        </c:ser>
        <c:ser>
          <c:idx val="1"/>
          <c:order val="1"/>
          <c:tx>
            <c:strRef>
              <c:f>'RCL (3)'!$B$18</c:f>
              <c:strCache>
                <c:ptCount val="1"/>
                <c:pt idx="0">
                  <c:v>2020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002471406402669E-2"/>
                  <c:y val="-5.0856299212598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C7-4769-AF5F-EAF3334802D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CC7-4769-AF5F-EAF3334802DA}"/>
                </c:ext>
              </c:extLst>
            </c:dLbl>
            <c:dLbl>
              <c:idx val="4"/>
              <c:layout>
                <c:manualLayout>
                  <c:x val="-5.0574247562120429E-2"/>
                  <c:y val="-6.937481773111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CC7-4769-AF5F-EAF3334802D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CC7-4769-AF5F-EAF3334802D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CC7-4769-AF5F-EAF3334802DA}"/>
                </c:ext>
              </c:extLst>
            </c:dLbl>
            <c:dLbl>
              <c:idx val="9"/>
              <c:layout>
                <c:manualLayout>
                  <c:x val="-2.6715405099909956E-2"/>
                  <c:y val="-6.0115558471857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CC7-4769-AF5F-EAF3334802D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CC7-4769-AF5F-EAF3334802DA}"/>
                </c:ext>
              </c:extLst>
            </c:dLbl>
            <c:dLbl>
              <c:idx val="11"/>
              <c:layout>
                <c:manualLayout>
                  <c:x val="-9.6983351533613035E-3"/>
                  <c:y val="1.8588145231846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CC7-4769-AF5F-EAF333480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'RCL (3)'!$C$16:$N$16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'RCL (3)'!$C$18:$N$18</c:f>
              <c:numCache>
                <c:formatCode>_(* #,##0.00_);_(* \(#,##0.00\);_(* "-"??_);_(@_)</c:formatCode>
                <c:ptCount val="12"/>
                <c:pt idx="0">
                  <c:v>2.1859365296800015</c:v>
                </c:pt>
                <c:pt idx="1">
                  <c:v>2.2559665104500009</c:v>
                </c:pt>
                <c:pt idx="2">
                  <c:v>2.0832901237499999</c:v>
                </c:pt>
                <c:pt idx="3">
                  <c:v>1.7687626910500003</c:v>
                </c:pt>
                <c:pt idx="4">
                  <c:v>1.6931148388700006</c:v>
                </c:pt>
                <c:pt idx="5">
                  <c:v>2.5955991834899992</c:v>
                </c:pt>
                <c:pt idx="6">
                  <c:v>2.8089307467400007</c:v>
                </c:pt>
                <c:pt idx="7">
                  <c:v>2.8178704443</c:v>
                </c:pt>
                <c:pt idx="8">
                  <c:v>2.9634556415299995</c:v>
                </c:pt>
                <c:pt idx="9">
                  <c:v>2.3599044487899987</c:v>
                </c:pt>
                <c:pt idx="10">
                  <c:v>2.1744400429600006</c:v>
                </c:pt>
                <c:pt idx="11">
                  <c:v>2.6439928378999991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3CC7-4769-AF5F-EAF3334802DA}"/>
            </c:ext>
          </c:extLst>
        </c:ser>
        <c:ser>
          <c:idx val="2"/>
          <c:order val="2"/>
          <c:tx>
            <c:strRef>
              <c:f>'RCL (3)'!$B$19</c:f>
              <c:strCache>
                <c:ptCount val="1"/>
                <c:pt idx="0">
                  <c:v>2021</c:v>
                </c:pt>
              </c:strCache>
            </c:strRef>
          </c:tx>
          <c:spPr>
            <a:ln w="5080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50800">
                <a:solidFill>
                  <a:srgbClr val="0080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1.6510987221487826E-2"/>
                  <c:y val="6.2569626713327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CC7-4769-AF5F-EAF3334802D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CC7-4769-AF5F-EAF3334802D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CC7-4769-AF5F-EAF3334802DA}"/>
                </c:ext>
              </c:extLst>
            </c:dLbl>
            <c:dLbl>
              <c:idx val="11"/>
              <c:layout>
                <c:manualLayout>
                  <c:x val="-2.5317930149242295E-2"/>
                  <c:y val="-9.9467410323709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CC7-4769-AF5F-EAF333480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8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'RCL (3)'!$C$16:$N$16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'RCL (3)'!$C$19:$N$19</c:f>
              <c:numCache>
                <c:formatCode>_(* #,##0.00_);_(* \(#,##0.00\);_(* "-"??_);_(@_)</c:formatCode>
                <c:ptCount val="12"/>
                <c:pt idx="0">
                  <c:v>2.6437743884200002</c:v>
                </c:pt>
                <c:pt idx="1">
                  <c:v>2.3250461339799999</c:v>
                </c:pt>
                <c:pt idx="2">
                  <c:v>2.3924320310999998</c:v>
                </c:pt>
                <c:pt idx="3">
                  <c:v>2.4796517815100003</c:v>
                </c:pt>
                <c:pt idx="4">
                  <c:v>2.5232369731299999</c:v>
                </c:pt>
                <c:pt idx="5">
                  <c:v>2.5315649280500003</c:v>
                </c:pt>
                <c:pt idx="6">
                  <c:v>2.6052380945000002</c:v>
                </c:pt>
                <c:pt idx="7">
                  <c:v>2.9859180861899999</c:v>
                </c:pt>
                <c:pt idx="8">
                  <c:v>2.79123964343</c:v>
                </c:pt>
                <c:pt idx="9">
                  <c:v>2.7983889441400001</c:v>
                </c:pt>
                <c:pt idx="10">
                  <c:v>2.35074148059</c:v>
                </c:pt>
                <c:pt idx="11">
                  <c:v>2.6236389760500001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CC7-4769-AF5F-EAF3334802D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31044608"/>
        <c:axId val="631046272"/>
      </c:lineChart>
      <c:catAx>
        <c:axId val="63104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31046272"/>
        <c:crosses val="autoZero"/>
        <c:auto val="1"/>
        <c:lblAlgn val="ctr"/>
        <c:lblOffset val="100"/>
        <c:noMultiLvlLbl val="0"/>
      </c:catAx>
      <c:valAx>
        <c:axId val="631046272"/>
        <c:scaling>
          <c:orientation val="minMax"/>
          <c:min val="1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631044608"/>
        <c:crosses val="autoZero"/>
        <c:crossBetween val="between"/>
        <c:majorUnit val="0.70000000000000007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5.7971014492753624E-2"/>
          <c:w val="0.95806528787414424"/>
          <c:h val="0.84748830309254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Receita!$C$13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Receita!$B$16:$B$21</c:f>
              <c:strCache>
                <c:ptCount val="6"/>
                <c:pt idx="0">
                  <c:v>ALESC</c:v>
                </c:pt>
                <c:pt idx="1">
                  <c:v>TJSC</c:v>
                </c:pt>
                <c:pt idx="2">
                  <c:v>MPSC</c:v>
                </c:pt>
                <c:pt idx="3">
                  <c:v>TCESC</c:v>
                </c:pt>
                <c:pt idx="4">
                  <c:v>UDESC</c:v>
                </c:pt>
                <c:pt idx="5">
                  <c:v>HF</c:v>
                </c:pt>
              </c:strCache>
            </c:strRef>
          </c:cat>
          <c:val>
            <c:numRef>
              <c:f>Receita!$C$16:$C$21</c:f>
              <c:numCache>
                <c:formatCode>_-* #,##0_-;\-* #,##0_-;_-* "-"??_-;_-@_-</c:formatCode>
                <c:ptCount val="6"/>
                <c:pt idx="0">
                  <c:v>799.19</c:v>
                </c:pt>
                <c:pt idx="1">
                  <c:v>1733</c:v>
                </c:pt>
                <c:pt idx="2">
                  <c:v>732.9</c:v>
                </c:pt>
                <c:pt idx="3">
                  <c:v>305.68</c:v>
                </c:pt>
                <c:pt idx="4">
                  <c:v>458.52</c:v>
                </c:pt>
                <c:pt idx="5">
                  <c:v>31.3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CB2D-40FC-A508-B49656422DF0}"/>
            </c:ext>
          </c:extLst>
        </c:ser>
        <c:ser>
          <c:idx val="1"/>
          <c:order val="1"/>
          <c:tx>
            <c:strRef>
              <c:f>Receita!$D$13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Receita!$B$16:$B$21</c:f>
              <c:strCache>
                <c:ptCount val="6"/>
                <c:pt idx="0">
                  <c:v>ALESC</c:v>
                </c:pt>
                <c:pt idx="1">
                  <c:v>TJSC</c:v>
                </c:pt>
                <c:pt idx="2">
                  <c:v>MPSC</c:v>
                </c:pt>
                <c:pt idx="3">
                  <c:v>TCESC</c:v>
                </c:pt>
                <c:pt idx="4">
                  <c:v>UDESC</c:v>
                </c:pt>
                <c:pt idx="5">
                  <c:v>HF</c:v>
                </c:pt>
              </c:strCache>
            </c:strRef>
          </c:cat>
          <c:val>
            <c:numRef>
              <c:f>Receita!$D$16:$D$21</c:f>
              <c:numCache>
                <c:formatCode>_-* #,##0_-;\-* #,##0_-;_-* "-"??_-;_-@_-</c:formatCode>
                <c:ptCount val="6"/>
                <c:pt idx="0">
                  <c:v>968.69</c:v>
                </c:pt>
                <c:pt idx="1">
                  <c:v>2100</c:v>
                </c:pt>
                <c:pt idx="2">
                  <c:v>888.34</c:v>
                </c:pt>
                <c:pt idx="3">
                  <c:v>370.51</c:v>
                </c:pt>
                <c:pt idx="4">
                  <c:v>555.77</c:v>
                </c:pt>
                <c:pt idx="5">
                  <c:v>37.94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2D-40FC-A508-B49656422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1526868495"/>
        <c:axId val="1526868079"/>
      </c:barChart>
      <c:valAx>
        <c:axId val="1526868079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526868495"/>
        <c:crosses val="max"/>
        <c:crossBetween val="between"/>
      </c:valAx>
      <c:catAx>
        <c:axId val="15268684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68680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4908651668428214"/>
          <c:y val="1.9418960244648318E-2"/>
          <c:w val="6.8950182342454411E-2"/>
          <c:h val="0.11554434250764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Despesas!$B$3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88-4683-B73E-B7459BBD7B8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88-4683-B73E-B7459BBD7B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Despesas!$A$4:$A$9</c:f>
              <c:strCache>
                <c:ptCount val="6"/>
                <c:pt idx="0">
                  <c:v>Pessoal e Encargos Sociais</c:v>
                </c:pt>
                <c:pt idx="1">
                  <c:v>Juros e Encargos da Dívida</c:v>
                </c:pt>
                <c:pt idx="2">
                  <c:v>Amortização da Dívida</c:v>
                </c:pt>
                <c:pt idx="3">
                  <c:v>Manutenção Seviços Públicos</c:v>
                </c:pt>
                <c:pt idx="4">
                  <c:v>Investimentos</c:v>
                </c:pt>
                <c:pt idx="5">
                  <c:v>Inversões Financeiras</c:v>
                </c:pt>
              </c:strCache>
            </c:strRef>
          </c:cat>
          <c:val>
            <c:numRef>
              <c:f>Despesas!$B$4:$B$9</c:f>
              <c:numCache>
                <c:formatCode>_-* #,##0_-;\-* #,##0_-;_-* "-"??_-;_-@_-</c:formatCode>
                <c:ptCount val="6"/>
                <c:pt idx="0">
                  <c:v>17573.16146173</c:v>
                </c:pt>
                <c:pt idx="1">
                  <c:v>375.98691712999999</c:v>
                </c:pt>
                <c:pt idx="2">
                  <c:v>848.55322619000015</c:v>
                </c:pt>
                <c:pt idx="3">
                  <c:v>7809.3534900800032</c:v>
                </c:pt>
                <c:pt idx="4">
                  <c:v>1376.5392001899995</c:v>
                </c:pt>
                <c:pt idx="5">
                  <c:v>105.39040712000001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8-4683-B73E-B7459BBD7B86}"/>
            </c:ext>
          </c:extLst>
        </c:ser>
        <c:ser>
          <c:idx val="1"/>
          <c:order val="1"/>
          <c:tx>
            <c:strRef>
              <c:f>Despesas!$C$3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88-4683-B73E-B7459BBD7B8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88-4683-B73E-B7459BBD7B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8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Despesas!$A$4:$A$9</c:f>
              <c:strCache>
                <c:ptCount val="6"/>
                <c:pt idx="0">
                  <c:v>Pessoal e Encargos Sociais</c:v>
                </c:pt>
                <c:pt idx="1">
                  <c:v>Juros e Encargos da Dívida</c:v>
                </c:pt>
                <c:pt idx="2">
                  <c:v>Amortização da Dívida</c:v>
                </c:pt>
                <c:pt idx="3">
                  <c:v>Manutenção Seviços Públicos</c:v>
                </c:pt>
                <c:pt idx="4">
                  <c:v>Investimentos</c:v>
                </c:pt>
                <c:pt idx="5">
                  <c:v>Inversões Financeiras</c:v>
                </c:pt>
              </c:strCache>
            </c:strRef>
          </c:cat>
          <c:val>
            <c:numRef>
              <c:f>Despesas!$C$4:$C$9</c:f>
              <c:numCache>
                <c:formatCode>_-* #,##0_-;\-* #,##0_-;_-* "-"??_-;_-@_-</c:formatCode>
                <c:ptCount val="6"/>
                <c:pt idx="0">
                  <c:v>19341.487127150001</c:v>
                </c:pt>
                <c:pt idx="1">
                  <c:v>831.54172377999998</c:v>
                </c:pt>
                <c:pt idx="2">
                  <c:v>1507.26451324</c:v>
                </c:pt>
                <c:pt idx="3">
                  <c:v>9411.3499821299993</c:v>
                </c:pt>
                <c:pt idx="4">
                  <c:v>2317.9328691999999</c:v>
                </c:pt>
                <c:pt idx="5">
                  <c:v>336.19887647999997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88-4683-B73E-B7459BBD7B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124043856"/>
        <c:axId val="112404593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Despesas!$D$3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Despesas!$A$4:$A$9</c15:sqref>
                        </c15:formulaRef>
                      </c:ext>
                    </c:extLst>
                    <c:strCache>
                      <c:ptCount val="6"/>
                      <c:pt idx="0">
                        <c:v>Pessoal e Encargos Sociais</c:v>
                      </c:pt>
                      <c:pt idx="1">
                        <c:v>Juros e Encargos da Dívida</c:v>
                      </c:pt>
                      <c:pt idx="2">
                        <c:v>Amortização da Dívida</c:v>
                      </c:pt>
                      <c:pt idx="3">
                        <c:v>Manutenção Seviços Públicos</c:v>
                      </c:pt>
                      <c:pt idx="4">
                        <c:v>Investimentos</c:v>
                      </c:pt>
                      <c:pt idx="5">
                        <c:v>Inversões Financeiras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Despesas!$D$4:$D$9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0.10062649622101165</c:v>
                      </c:pt>
                      <c:pt idx="1">
                        <c:v>1.2116240908789091</c:v>
                      </c:pt>
                      <c:pt idx="2">
                        <c:v>0.77627574407749333</c:v>
                      </c:pt>
                      <c:pt idx="3">
                        <c:v>0.205138171051543</c:v>
                      </c:pt>
                      <c:pt idx="4">
                        <c:v>0.68388438838506216</c:v>
                      </c:pt>
                      <c:pt idx="5">
                        <c:v>2.1900329988971006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A88-4683-B73E-B7459BBD7B86}"/>
                  </c:ext>
                </c:extLst>
              </c15:ser>
            </c15:filteredBarSeries>
          </c:ext>
        </c:extLst>
      </c:barChart>
      <c:catAx>
        <c:axId val="1124043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124045936"/>
        <c:crosses val="autoZero"/>
        <c:auto val="1"/>
        <c:lblAlgn val="ctr"/>
        <c:lblOffset val="100"/>
        <c:noMultiLvlLbl val="0"/>
      </c:catAx>
      <c:valAx>
        <c:axId val="1124045936"/>
        <c:scaling>
          <c:orientation val="minMax"/>
        </c:scaling>
        <c:delete val="1"/>
        <c:axPos val="b"/>
        <c:numFmt formatCode="_-* #,##0_-;\-* #,##0_-;_-* &quot;-&quot;??_-;_-@_-" sourceLinked="1"/>
        <c:majorTickMark val="out"/>
        <c:minorTickMark val="none"/>
        <c:tickLblPos val="nextTo"/>
        <c:crossAx val="112404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536061151079137"/>
          <c:y val="3.8679769392033617E-2"/>
          <c:w val="9.5853417266187055E-2"/>
          <c:h val="5.9407232704402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'[base para apresentação resultados 2020.xlsx]Despesa Total com Pessoal'!$B$29</c:f>
              <c:strCache>
                <c:ptCount val="1"/>
                <c:pt idx="0">
                  <c:v>Limite Apurado LRF</c:v>
                </c:pt>
              </c:strCache>
            </c:strRef>
          </c:tx>
          <c:spPr>
            <a:ln w="5080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/>
              </a:solidFill>
              <a:ln w="50800">
                <a:solidFill>
                  <a:srgbClr val="008000"/>
                </a:solidFill>
              </a:ln>
              <a:effectLst/>
            </c:spPr>
          </c:marker>
          <c:cat>
            <c:numRef>
              <c:f>'[base para apresentação resultados 2020.xlsx]Despesa Total com Pessoal'!$C$28:$F$28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'[base para apresentação resultados 2020.xlsx]Despesa Total com Pessoal'!$C$29:$F$29</c:f>
              <c:numCache>
                <c:formatCode>0.00%</c:formatCode>
                <c:ptCount val="4"/>
                <c:pt idx="0">
                  <c:v>0.48761304720773263</c:v>
                </c:pt>
                <c:pt idx="1">
                  <c:v>0.45745148290806109</c:v>
                </c:pt>
                <c:pt idx="2">
                  <c:v>0.44919917885181437</c:v>
                </c:pt>
                <c:pt idx="3">
                  <c:v>0.43259999999999998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6C-454B-BF2C-DDD1F67D45C4}"/>
            </c:ext>
          </c:extLst>
        </c:ser>
        <c:ser>
          <c:idx val="1"/>
          <c:order val="1"/>
          <c:tx>
            <c:strRef>
              <c:f>'[base para apresentação resultados 2020.xlsx]Despesa Total com Pessoal'!$B$30</c:f>
              <c:strCache>
                <c:ptCount val="1"/>
                <c:pt idx="0">
                  <c:v>Limite de Alerta</c:v>
                </c:pt>
              </c:strCache>
            </c:strRef>
          </c:tx>
          <c:spPr>
            <a:ln w="50800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'[base para apresentação resultados 2020.xlsx]Despesa Total com Pessoal'!$C$28:$F$28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'[base para apresentação resultados 2020.xlsx]Despesa Total com Pessoal'!$C$30:$F$30</c:f>
              <c:numCache>
                <c:formatCode>0.00%</c:formatCode>
                <c:ptCount val="4"/>
                <c:pt idx="0">
                  <c:v>0.441</c:v>
                </c:pt>
                <c:pt idx="1">
                  <c:v>0.441</c:v>
                </c:pt>
                <c:pt idx="2">
                  <c:v>0.441</c:v>
                </c:pt>
                <c:pt idx="3">
                  <c:v>0.441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6C-454B-BF2C-DDD1F67D45C4}"/>
            </c:ext>
          </c:extLst>
        </c:ser>
        <c:ser>
          <c:idx val="2"/>
          <c:order val="2"/>
          <c:tx>
            <c:strRef>
              <c:f>'[base para apresentação resultados 2020.xlsx]Despesa Total com Pessoal'!$B$31</c:f>
              <c:strCache>
                <c:ptCount val="1"/>
                <c:pt idx="0">
                  <c:v>Limite Prudencial</c:v>
                </c:pt>
              </c:strCache>
            </c:strRef>
          </c:tx>
          <c:spPr>
            <a:ln w="50800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'[base para apresentação resultados 2020.xlsx]Despesa Total com Pessoal'!$C$28:$F$28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'[base para apresentação resultados 2020.xlsx]Despesa Total com Pessoal'!$C$31:$F$31</c:f>
              <c:numCache>
                <c:formatCode>0.00%</c:formatCode>
                <c:ptCount val="4"/>
                <c:pt idx="0">
                  <c:v>0.46550000000000002</c:v>
                </c:pt>
                <c:pt idx="1">
                  <c:v>0.46550000000000002</c:v>
                </c:pt>
                <c:pt idx="2">
                  <c:v>0.46550000000000002</c:v>
                </c:pt>
                <c:pt idx="3">
                  <c:v>0.46550000000000002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6C-454B-BF2C-DDD1F67D45C4}"/>
            </c:ext>
          </c:extLst>
        </c:ser>
        <c:ser>
          <c:idx val="3"/>
          <c:order val="3"/>
          <c:tx>
            <c:strRef>
              <c:f>'[base para apresentação resultados 2020.xlsx]Despesa Total com Pessoal'!$B$32</c:f>
              <c:strCache>
                <c:ptCount val="1"/>
                <c:pt idx="0">
                  <c:v>Limite Legal</c:v>
                </c:pt>
              </c:strCache>
            </c:strRef>
          </c:tx>
          <c:spPr>
            <a:ln w="508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'[base para apresentação resultados 2020.xlsx]Despesa Total com Pessoal'!$C$28:$F$28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'[base para apresentação resultados 2020.xlsx]Despesa Total com Pessoal'!$C$32:$F$32</c:f>
              <c:numCache>
                <c:formatCode>0.00%</c:formatCode>
                <c:ptCount val="4"/>
                <c:pt idx="0">
                  <c:v>0.49</c:v>
                </c:pt>
                <c:pt idx="1">
                  <c:v>0.49</c:v>
                </c:pt>
                <c:pt idx="2">
                  <c:v>0.49</c:v>
                </c:pt>
                <c:pt idx="3">
                  <c:v>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6C-454B-BF2C-DDD1F67D4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184079"/>
        <c:axId val="1792736639"/>
      </c:lineChart>
      <c:catAx>
        <c:axId val="1836184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ysClr val="window" lastClr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792736639"/>
        <c:crosses val="autoZero"/>
        <c:auto val="1"/>
        <c:lblAlgn val="ctr"/>
        <c:lblOffset val="100"/>
        <c:noMultiLvlLbl val="0"/>
      </c:catAx>
      <c:valAx>
        <c:axId val="1792736639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836184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ysClr val="window" lastClr="FFFFFF"/>
              </a:solidFill>
              <a:ln w="50800">
                <a:solidFill>
                  <a:srgbClr val="008000"/>
                </a:solidFill>
              </a:ln>
              <a:effectLst/>
            </c:spPr>
          </c:marker>
          <c:cat>
            <c:numRef>
              <c:f>'Poupança Corrente'!$B$2:$B$8</c:f>
              <c:numCache>
                <c:formatCode>mmm\-yy</c:formatCode>
                <c:ptCount val="7"/>
                <c:pt idx="0">
                  <c:v>44166</c:v>
                </c:pt>
                <c:pt idx="1">
                  <c:v>44228</c:v>
                </c:pt>
                <c:pt idx="2">
                  <c:v>44287</c:v>
                </c:pt>
                <c:pt idx="3">
                  <c:v>44348</c:v>
                </c:pt>
                <c:pt idx="4">
                  <c:v>44409</c:v>
                </c:pt>
                <c:pt idx="5">
                  <c:v>44470</c:v>
                </c:pt>
                <c:pt idx="6">
                  <c:v>44531</c:v>
                </c:pt>
              </c:numCache>
            </c:numRef>
          </c:cat>
          <c:val>
            <c:numRef>
              <c:f>'Poupança Corrente'!$C$2:$C$8</c:f>
              <c:numCache>
                <c:formatCode>0.00%</c:formatCode>
                <c:ptCount val="7"/>
                <c:pt idx="0">
                  <c:v>0.86529999999999996</c:v>
                </c:pt>
                <c:pt idx="1">
                  <c:v>0.85329999999999995</c:v>
                </c:pt>
                <c:pt idx="2">
                  <c:v>0.83960000000000001</c:v>
                </c:pt>
                <c:pt idx="3">
                  <c:v>0.83630000000000004</c:v>
                </c:pt>
                <c:pt idx="4">
                  <c:v>0.83360000000000001</c:v>
                </c:pt>
                <c:pt idx="5">
                  <c:v>0.84009999999999996</c:v>
                </c:pt>
                <c:pt idx="6">
                  <c:v>0.86419999999999997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6D-4C4F-989D-079717FCCD2A}"/>
            </c:ext>
          </c:extLst>
        </c:ser>
        <c:ser>
          <c:idx val="1"/>
          <c:order val="1"/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'Poupança Corrente'!$B$2:$B$8</c:f>
              <c:numCache>
                <c:formatCode>mmm\-yy</c:formatCode>
                <c:ptCount val="7"/>
                <c:pt idx="0">
                  <c:v>44166</c:v>
                </c:pt>
                <c:pt idx="1">
                  <c:v>44228</c:v>
                </c:pt>
                <c:pt idx="2">
                  <c:v>44287</c:v>
                </c:pt>
                <c:pt idx="3">
                  <c:v>44348</c:v>
                </c:pt>
                <c:pt idx="4">
                  <c:v>44409</c:v>
                </c:pt>
                <c:pt idx="5">
                  <c:v>44470</c:v>
                </c:pt>
                <c:pt idx="6">
                  <c:v>44531</c:v>
                </c:pt>
              </c:numCache>
            </c:numRef>
          </c:cat>
          <c:val>
            <c:numRef>
              <c:f>'Poupança Corrente'!$D$2:$D$8</c:f>
              <c:numCache>
                <c:formatCode>0.00%</c:formatCode>
                <c:ptCount val="7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6D-4C4F-989D-079717FCCD2A}"/>
            </c:ext>
          </c:extLst>
        </c:ser>
        <c:ser>
          <c:idx val="2"/>
          <c:order val="2"/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'Poupança Corrente'!$B$2:$B$8</c:f>
              <c:numCache>
                <c:formatCode>mmm\-yy</c:formatCode>
                <c:ptCount val="7"/>
                <c:pt idx="0">
                  <c:v>44166</c:v>
                </c:pt>
                <c:pt idx="1">
                  <c:v>44228</c:v>
                </c:pt>
                <c:pt idx="2">
                  <c:v>44287</c:v>
                </c:pt>
                <c:pt idx="3">
                  <c:v>44348</c:v>
                </c:pt>
                <c:pt idx="4">
                  <c:v>44409</c:v>
                </c:pt>
                <c:pt idx="5">
                  <c:v>44470</c:v>
                </c:pt>
                <c:pt idx="6">
                  <c:v>44531</c:v>
                </c:pt>
              </c:numCache>
            </c:numRef>
          </c:cat>
          <c:val>
            <c:numRef>
              <c:f>'Poupança Corrente'!$E$2:$E$8</c:f>
              <c:numCache>
                <c:formatCode>0.00%</c:formatCode>
                <c:ptCount val="7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6D-4C4F-989D-079717FCC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7530752"/>
        <c:axId val="947529088"/>
      </c:lineChart>
      <c:dateAx>
        <c:axId val="94753075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947529088"/>
        <c:crosses val="autoZero"/>
        <c:auto val="1"/>
        <c:lblOffset val="100"/>
        <c:baseTimeUnit val="months"/>
      </c:dateAx>
      <c:valAx>
        <c:axId val="947529088"/>
        <c:scaling>
          <c:orientation val="minMax"/>
          <c:max val="0.96000000000000008"/>
          <c:min val="0.82000000000000006"/>
        </c:scaling>
        <c:delete val="1"/>
        <c:axPos val="l"/>
        <c:numFmt formatCode="0.00%" sourceLinked="1"/>
        <c:majorTickMark val="none"/>
        <c:minorTickMark val="none"/>
        <c:tickLblPos val="nextTo"/>
        <c:crossAx val="947530752"/>
        <c:crosses val="autoZero"/>
        <c:crossBetween val="between"/>
        <c:majorUnit val="3.0000000000000006E-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826797385620917E-2"/>
          <c:y val="4.0422453703703703E-2"/>
          <c:w val="0.95434640522875813"/>
          <c:h val="0.73576424501424509"/>
        </c:manualLayout>
      </c:layout>
      <c:lineChart>
        <c:grouping val="standard"/>
        <c:varyColors val="0"/>
        <c:ser>
          <c:idx val="0"/>
          <c:order val="0"/>
          <c:tx>
            <c:strRef>
              <c:f>Saúde!$H$2:$H$3</c:f>
              <c:strCache>
                <c:ptCount val="2"/>
                <c:pt idx="0">
                  <c:v>Mínimo</c:v>
                </c:pt>
              </c:strCache>
            </c:strRef>
          </c:tx>
          <c:spPr>
            <a:ln w="50800" cap="rnd">
              <a:solidFill>
                <a:srgbClr val="0066CC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Saúde!$G$4:$G$7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Saúde!$H$4:$H$7</c:f>
              <c:numCache>
                <c:formatCode>0.00%</c:formatCode>
                <c:ptCount val="4"/>
                <c:pt idx="0">
                  <c:v>0.12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DE-4FE6-8B33-7A65A6D44A5A}"/>
            </c:ext>
          </c:extLst>
        </c:ser>
        <c:ser>
          <c:idx val="1"/>
          <c:order val="1"/>
          <c:tx>
            <c:strRef>
              <c:f>Saúde!$I$2:$I$3</c:f>
              <c:strCache>
                <c:ptCount val="2"/>
                <c:pt idx="0">
                  <c:v>Aplicado</c:v>
                </c:pt>
              </c:strCache>
            </c:strRef>
          </c:tx>
          <c:spPr>
            <a:ln w="5080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ysClr val="window" lastClr="FFFFFF"/>
              </a:solidFill>
              <a:ln w="50800">
                <a:solidFill>
                  <a:srgbClr val="008000"/>
                </a:solidFill>
              </a:ln>
              <a:effectLst/>
            </c:spPr>
          </c:marker>
          <c:cat>
            <c:numRef>
              <c:f>Saúde!$G$4:$G$7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Saúde!$I$4:$I$7</c:f>
              <c:numCache>
                <c:formatCode>0.00%</c:formatCode>
                <c:ptCount val="4"/>
                <c:pt idx="0">
                  <c:v>0.14100677897735484</c:v>
                </c:pt>
                <c:pt idx="1">
                  <c:v>0.12988313887342537</c:v>
                </c:pt>
                <c:pt idx="2">
                  <c:v>0.1463207703847583</c:v>
                </c:pt>
                <c:pt idx="3">
                  <c:v>0.14449999999999999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DE-4FE6-8B33-7A65A6D44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6184079"/>
        <c:axId val="1792736639"/>
      </c:lineChart>
      <c:catAx>
        <c:axId val="1836184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ysClr val="window" lastClr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792736639"/>
        <c:crosses val="autoZero"/>
        <c:auto val="1"/>
        <c:lblAlgn val="ctr"/>
        <c:lblOffset val="100"/>
        <c:noMultiLvlLbl val="0"/>
      </c:catAx>
      <c:valAx>
        <c:axId val="1792736639"/>
        <c:scaling>
          <c:orientation val="minMax"/>
          <c:min val="0.11000000000000001"/>
        </c:scaling>
        <c:delete val="1"/>
        <c:axPos val="l"/>
        <c:numFmt formatCode="0.00%" sourceLinked="1"/>
        <c:majorTickMark val="out"/>
        <c:minorTickMark val="none"/>
        <c:tickLblPos val="nextTo"/>
        <c:crossAx val="1836184079"/>
        <c:crossesAt val="1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'Educação 2021'!$C$6</c:f>
              <c:strCache>
                <c:ptCount val="1"/>
                <c:pt idx="0">
                  <c:v>% Publicado </c:v>
                </c:pt>
              </c:strCache>
            </c:strRef>
          </c:tx>
          <c:spPr>
            <a:ln w="5080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50800">
                <a:solidFill>
                  <a:srgbClr val="008000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800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CC4-43CE-BB76-0C4CD1EFEBB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800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CC4-43CE-BB76-0C4CD1EFEBB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800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CC4-43CE-BB76-0C4CD1EFEB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8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'Educação 2021'!$D$5:$G$5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'Educação 2021'!$D$6:$G$6</c:f>
              <c:numCache>
                <c:formatCode>0.00%</c:formatCode>
                <c:ptCount val="4"/>
                <c:pt idx="0">
                  <c:v>0.27150000000000002</c:v>
                </c:pt>
                <c:pt idx="1">
                  <c:v>0.27200000000000002</c:v>
                </c:pt>
                <c:pt idx="2">
                  <c:v>0.26140000000000002</c:v>
                </c:pt>
                <c:pt idx="3">
                  <c:v>0.27400000000000002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C4-43CE-BB76-0C4CD1EFEBB8}"/>
            </c:ext>
          </c:extLst>
        </c:ser>
        <c:ser>
          <c:idx val="1"/>
          <c:order val="1"/>
          <c:tx>
            <c:strRef>
              <c:f>'Educação 2021'!$C$7</c:f>
              <c:strCache>
                <c:ptCount val="1"/>
                <c:pt idx="0">
                  <c:v>% Sem Inativos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/>
            </c:spPr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ECC4-43CE-BB76-0C4CD1EFEBB8}"/>
              </c:ext>
            </c:extLst>
          </c:dPt>
          <c:dLbls>
            <c:dLbl>
              <c:idx val="3"/>
              <c:layout>
                <c:manualLayout>
                  <c:x val="-4.1309826711431623E-2"/>
                  <c:y val="8.4729729729729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4-43CE-BB76-0C4CD1EFEB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'Educação 2021'!$D$5:$G$5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'Educação 2021'!$D$7:$G$7</c:f>
              <c:numCache>
                <c:formatCode>0.00%</c:formatCode>
                <c:ptCount val="4"/>
                <c:pt idx="0">
                  <c:v>0.2341</c:v>
                </c:pt>
                <c:pt idx="1">
                  <c:v>0.2417</c:v>
                </c:pt>
                <c:pt idx="2">
                  <c:v>0.24349999999999999</c:v>
                </c:pt>
                <c:pt idx="3">
                  <c:v>0.27400000000000002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C4-43CE-BB76-0C4CD1EFEBB8}"/>
            </c:ext>
          </c:extLst>
        </c:ser>
        <c:ser>
          <c:idx val="2"/>
          <c:order val="2"/>
          <c:tx>
            <c:strRef>
              <c:f>'Educação 2021'!$C$8</c:f>
              <c:strCache>
                <c:ptCount val="1"/>
                <c:pt idx="0">
                  <c:v>% Mínimo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'Educação 2021'!$D$5:$G$5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'Educação 2021'!$D$8:$G$8</c:f>
              <c:numCache>
                <c:formatCode>0.00%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C4-43CE-BB76-0C4CD1EFEBB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7392783"/>
        <c:axId val="127401103"/>
      </c:lineChart>
      <c:catAx>
        <c:axId val="127392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27401103"/>
        <c:crosses val="autoZero"/>
        <c:auto val="1"/>
        <c:lblAlgn val="ctr"/>
        <c:lblOffset val="0"/>
        <c:noMultiLvlLbl val="0"/>
      </c:catAx>
      <c:valAx>
        <c:axId val="127401103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27392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>Saúde!$C$43:$C$45</cx:f>
        <cx:lvl ptCount="3" formatCode="0%">
          <cx:pt idx="0">0.63813577305829006</cx:pt>
          <cx:pt idx="1">0.30772726419127422</cx:pt>
          <cx:pt idx="2">0.054136962750435676</cx:pt>
        </cx:lvl>
      </cx:numDim>
    </cx:data>
  </cx:chartData>
  <cx:chart>
    <cx:plotArea>
      <cx:plotAreaRegion>
        <cx:series layoutId="sunburst" uniqueId="{063DB8C4-00C7-4AB8-A604-3EC83643825B}">
          <cx:dataPt idx="0">
            <cx:spPr>
              <a:solidFill>
                <a:srgbClr val="265083"/>
              </a:solidFill>
            </cx:spPr>
          </cx:dataPt>
          <cx:dataPt idx="1">
            <cx:spPr>
              <a:solidFill>
                <a:srgbClr val="008000"/>
              </a:solidFill>
            </cx:spPr>
          </cx:dataPt>
          <cx:dataPt idx="2">
            <cx:spPr>
              <a:solidFill>
                <a:schemeClr val="accent2">
                  <a:lumMod val="20000"/>
                  <a:lumOff val="80000"/>
                </a:schemeClr>
              </a:solidFill>
            </cx:spPr>
          </cx:dataPt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>('Educação 2021'!$F$39,'Educação 2021'!$F$41)</cx:f>
        <cx:lvl ptCount="2" formatCode="0,00%">
          <cx:pt idx="0">0.84179999999999999</cx:pt>
          <cx:pt idx="1">0.15820000000000001</cx:pt>
        </cx:lvl>
      </cx:numDim>
    </cx:data>
  </cx:chartData>
  <cx:chart>
    <cx:plotArea>
      <cx:plotAreaRegion>
        <cx:series layoutId="sunburst" uniqueId="{E8F9E81C-8136-4A09-8C5F-227E5E0E89D5}">
          <cx:spPr>
            <a:pattFill prst="pct75">
              <a:fgClr>
                <a:srgbClr val="008000"/>
              </a:fgClr>
              <a:bgClr>
                <a:schemeClr val="bg1"/>
              </a:bgClr>
            </a:pattFill>
          </cx:spPr>
          <cx:dataPt idx="1">
            <cx:spPr>
              <a:noFill/>
            </cx:spPr>
          </cx:dataPt>
          <cx:dataId val="0"/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>Planilha1!$H$4:$H$5</cx:f>
        <cx:lvl ptCount="2" formatCode="0,00%">
          <cx:pt idx="0">0.90406748016787397</cx:pt>
          <cx:pt idx="1">0.095932519832126029</cx:pt>
        </cx:lvl>
      </cx:numDim>
    </cx:data>
  </cx:chartData>
  <cx:chart>
    <cx:plotArea>
      <cx:plotAreaRegion>
        <cx:series layoutId="sunburst" uniqueId="{6A5356FB-B168-476D-BC43-9DE0224E319F}">
          <cx:spPr>
            <a:pattFill prst="pct75">
              <a:fgClr>
                <a:srgbClr val="008000"/>
              </a:fgClr>
              <a:bgClr>
                <a:schemeClr val="bg1"/>
              </a:bgClr>
            </a:pattFill>
          </cx:spPr>
          <cx:dataPt idx="1">
            <cx:spPr>
              <a:noFill/>
            </cx:spPr>
          </cx:dataPt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>Planilha4!$J$5:$J$6</cx:f>
        <cx:lvl ptCount="2" formatCode="0,00%">
          <cx:pt idx="0">0.69620000000000004</cx:pt>
          <cx:pt idx="1">0.30379999999999996</cx:pt>
        </cx:lvl>
      </cx:numDim>
    </cx:data>
  </cx:chartData>
  <cx:chart>
    <cx:plotArea>
      <cx:plotAreaRegion>
        <cx:series layoutId="sunburst" uniqueId="{E25E77EA-FDDC-48C8-8353-4FFD2AF3F430}">
          <cx:dataPt idx="0">
            <cx:spPr>
              <a:pattFill prst="pct80">
                <a:fgClr>
                  <a:srgbClr val="008000"/>
                </a:fgClr>
                <a:bgClr>
                  <a:sysClr val="window" lastClr="FFFFFF"/>
                </a:bgClr>
              </a:pattFill>
            </cx:spPr>
          </cx:dataPt>
          <cx:dataPt idx="1">
            <cx:spPr>
              <a:noFill/>
            </cx:spPr>
          </cx:dataPt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9ECB8-336E-4D6E-AD3B-867C5DE9AA0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4359689-8D22-49BC-95FC-6385EB734E12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1800" b="1">
              <a:latin typeface="Segoe UI" panose="020B0502040204020203" pitchFamily="34" charset="0"/>
              <a:cs typeface="Segoe UI" panose="020B0502040204020203" pitchFamily="34" charset="0"/>
            </a:rPr>
            <a:t>Receita Corrente Líquida - RCL</a:t>
          </a:r>
        </a:p>
        <a:p>
          <a:r>
            <a:rPr lang="pt-BR" sz="1800" b="1">
              <a:latin typeface="Segoe UI" panose="020B0502040204020203" pitchFamily="34" charset="0"/>
              <a:cs typeface="Segoe UI" panose="020B0502040204020203" pitchFamily="34" charset="0"/>
            </a:rPr>
            <a:t>R$ 31,05 bilhões</a:t>
          </a:r>
        </a:p>
      </dgm:t>
    </dgm:pt>
    <dgm:pt modelId="{6B464A33-D77C-43FF-AF2D-13A94A8D9A6E}" type="parTrans" cxnId="{E72DB6E6-E0FD-43F4-B082-1358E6A06A27}">
      <dgm:prSet/>
      <dgm:spPr/>
      <dgm:t>
        <a:bodyPr/>
        <a:lstStyle/>
        <a:p>
          <a:endParaRPr lang="pt-BR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B436F67-BE4D-4E64-8205-8018C06E44CD}" type="sibTrans" cxnId="{E72DB6E6-E0FD-43F4-B082-1358E6A06A27}">
      <dgm:prSet/>
      <dgm:spPr>
        <a:solidFill>
          <a:schemeClr val="bg1"/>
        </a:solidFill>
      </dgm:spPr>
      <dgm:t>
        <a:bodyPr/>
        <a:lstStyle/>
        <a:p>
          <a:endParaRPr lang="pt-BR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17797D2-1DD7-4BEF-AF40-9AEBC88E1E91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1800" b="1">
              <a:latin typeface="Segoe UI" panose="020B0502040204020203" pitchFamily="34" charset="0"/>
              <a:cs typeface="Segoe UI" panose="020B0502040204020203" pitchFamily="34" charset="0"/>
            </a:rPr>
            <a:t>Receita Resultante de Impostos - RRI</a:t>
          </a:r>
        </a:p>
        <a:p>
          <a:r>
            <a:rPr lang="pt-BR" sz="1800" b="1">
              <a:latin typeface="Segoe UI" panose="020B0502040204020203" pitchFamily="34" charset="0"/>
              <a:cs typeface="Segoe UI" panose="020B0502040204020203" pitchFamily="34" charset="0"/>
            </a:rPr>
            <a:t>R$ 27,44 bilhões</a:t>
          </a:r>
        </a:p>
      </dgm:t>
    </dgm:pt>
    <dgm:pt modelId="{FE39EFE0-1332-4355-8441-877DCDAE9B2C}" type="parTrans" cxnId="{803E3008-2967-4B91-B2BA-B0A34AE508D2}">
      <dgm:prSet/>
      <dgm:spPr/>
      <dgm:t>
        <a:bodyPr/>
        <a:lstStyle/>
        <a:p>
          <a:endParaRPr lang="pt-BR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6236DC3-0860-4C8C-B0DF-916D115E6315}" type="sibTrans" cxnId="{803E3008-2967-4B91-B2BA-B0A34AE508D2}">
      <dgm:prSet/>
      <dgm:spPr>
        <a:solidFill>
          <a:schemeClr val="bg1"/>
        </a:solidFill>
      </dgm:spPr>
      <dgm:t>
        <a:bodyPr/>
        <a:lstStyle/>
        <a:p>
          <a:endParaRPr lang="pt-BR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CCE1DAD-F872-4FF4-BAC2-3775CA825437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1800" b="1">
              <a:latin typeface="Segoe UI" panose="020B0502040204020203" pitchFamily="34" charset="0"/>
              <a:cs typeface="Segoe UI" panose="020B0502040204020203" pitchFamily="34" charset="0"/>
            </a:rPr>
            <a:t>Receita Líquida Disponível - RLD</a:t>
          </a:r>
        </a:p>
        <a:p>
          <a:r>
            <a:rPr lang="pt-BR" sz="1800" b="1">
              <a:latin typeface="Segoe UI" panose="020B0502040204020203" pitchFamily="34" charset="0"/>
              <a:cs typeface="Segoe UI" panose="020B0502040204020203" pitchFamily="34" charset="0"/>
            </a:rPr>
            <a:t>R$ 22,32 bilhões</a:t>
          </a:r>
        </a:p>
      </dgm:t>
    </dgm:pt>
    <dgm:pt modelId="{67900905-6420-4801-AE8C-F67FC70197FD}" type="parTrans" cxnId="{75672281-67F9-4D51-9F37-A0079972AB91}">
      <dgm:prSet/>
      <dgm:spPr/>
      <dgm:t>
        <a:bodyPr/>
        <a:lstStyle/>
        <a:p>
          <a:endParaRPr lang="pt-BR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DBF14DE-91F3-4389-8F5D-7BB1589CD2DF}" type="sibTrans" cxnId="{75672281-67F9-4D51-9F37-A0079972AB9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pt-BR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AB2EC04-B17A-4F3C-967F-023BFF105464}" type="pres">
      <dgm:prSet presAssocID="{1EB9ECB8-336E-4D6E-AD3B-867C5DE9AA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35C2E4A-E9C7-491E-B0C7-D5F08130D570}" type="pres">
      <dgm:prSet presAssocID="{24359689-8D22-49BC-95FC-6385EB734E12}" presName="node" presStyleLbl="node1" presStyleIdx="0" presStyleCnt="3" custScaleX="1363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ED9BF2-5A29-4DF2-850D-3F699C82A01B}" type="pres">
      <dgm:prSet presAssocID="{FB436F67-BE4D-4E64-8205-8018C06E44CD}" presName="sibTrans" presStyleLbl="sibTrans2D1" presStyleIdx="0" presStyleCnt="2"/>
      <dgm:spPr/>
      <dgm:t>
        <a:bodyPr/>
        <a:lstStyle/>
        <a:p>
          <a:endParaRPr lang="pt-BR"/>
        </a:p>
      </dgm:t>
    </dgm:pt>
    <dgm:pt modelId="{F3F77CEF-2ED8-4C19-845C-F4D2B58ACD51}" type="pres">
      <dgm:prSet presAssocID="{FB436F67-BE4D-4E64-8205-8018C06E44CD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8AB75F14-7DBC-4307-8BF0-B1A4D6ACBAEC}" type="pres">
      <dgm:prSet presAssocID="{F17797D2-1DD7-4BEF-AF40-9AEBC88E1E91}" presName="node" presStyleLbl="node1" presStyleIdx="1" presStyleCnt="3" custScaleX="1387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8B01F0-58F3-4AA7-9F93-3CEBF2FC3CAB}" type="pres">
      <dgm:prSet presAssocID="{B6236DC3-0860-4C8C-B0DF-916D115E6315}" presName="sibTrans" presStyleLbl="sibTrans2D1" presStyleIdx="1" presStyleCnt="2"/>
      <dgm:spPr/>
      <dgm:t>
        <a:bodyPr/>
        <a:lstStyle/>
        <a:p>
          <a:endParaRPr lang="pt-BR"/>
        </a:p>
      </dgm:t>
    </dgm:pt>
    <dgm:pt modelId="{9119505A-E367-4CE3-AB3C-884A8B05BA08}" type="pres">
      <dgm:prSet presAssocID="{B6236DC3-0860-4C8C-B0DF-916D115E6315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099132B7-7D5A-4F0C-A03E-919499356E67}" type="pres">
      <dgm:prSet presAssocID="{5CCE1DAD-F872-4FF4-BAC2-3775CA825437}" presName="node" presStyleLbl="node1" presStyleIdx="2" presStyleCnt="3" custScaleX="1353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85FC14C-B243-42AA-832D-6B5225817457}" type="presOf" srcId="{24359689-8D22-49BC-95FC-6385EB734E12}" destId="{F35C2E4A-E9C7-491E-B0C7-D5F08130D570}" srcOrd="0" destOrd="0" presId="urn:microsoft.com/office/officeart/2005/8/layout/process1"/>
    <dgm:cxn modelId="{75672281-67F9-4D51-9F37-A0079972AB91}" srcId="{1EB9ECB8-336E-4D6E-AD3B-867C5DE9AA0E}" destId="{5CCE1DAD-F872-4FF4-BAC2-3775CA825437}" srcOrd="2" destOrd="0" parTransId="{67900905-6420-4801-AE8C-F67FC70197FD}" sibTransId="{BDBF14DE-91F3-4389-8F5D-7BB1589CD2DF}"/>
    <dgm:cxn modelId="{B3FC4A06-610B-4070-A244-651C713CC455}" type="presOf" srcId="{F17797D2-1DD7-4BEF-AF40-9AEBC88E1E91}" destId="{8AB75F14-7DBC-4307-8BF0-B1A4D6ACBAEC}" srcOrd="0" destOrd="0" presId="urn:microsoft.com/office/officeart/2005/8/layout/process1"/>
    <dgm:cxn modelId="{22E8765A-99C6-47CE-AD82-9C1ADC7FEA44}" type="presOf" srcId="{B6236DC3-0860-4C8C-B0DF-916D115E6315}" destId="{9119505A-E367-4CE3-AB3C-884A8B05BA08}" srcOrd="1" destOrd="0" presId="urn:microsoft.com/office/officeart/2005/8/layout/process1"/>
    <dgm:cxn modelId="{DAA5AD49-D211-46F2-9ECD-B07D4E4E9AEC}" type="presOf" srcId="{FB436F67-BE4D-4E64-8205-8018C06E44CD}" destId="{F3F77CEF-2ED8-4C19-845C-F4D2B58ACD51}" srcOrd="1" destOrd="0" presId="urn:microsoft.com/office/officeart/2005/8/layout/process1"/>
    <dgm:cxn modelId="{BE90FFB2-4DBC-4367-A3CB-5FBAE291A642}" type="presOf" srcId="{1EB9ECB8-336E-4D6E-AD3B-867C5DE9AA0E}" destId="{2AB2EC04-B17A-4F3C-967F-023BFF105464}" srcOrd="0" destOrd="0" presId="urn:microsoft.com/office/officeart/2005/8/layout/process1"/>
    <dgm:cxn modelId="{B4D1DCEB-1242-430D-A850-1AC2CEF54C00}" type="presOf" srcId="{5CCE1DAD-F872-4FF4-BAC2-3775CA825437}" destId="{099132B7-7D5A-4F0C-A03E-919499356E67}" srcOrd="0" destOrd="0" presId="urn:microsoft.com/office/officeart/2005/8/layout/process1"/>
    <dgm:cxn modelId="{E72DB6E6-E0FD-43F4-B082-1358E6A06A27}" srcId="{1EB9ECB8-336E-4D6E-AD3B-867C5DE9AA0E}" destId="{24359689-8D22-49BC-95FC-6385EB734E12}" srcOrd="0" destOrd="0" parTransId="{6B464A33-D77C-43FF-AF2D-13A94A8D9A6E}" sibTransId="{FB436F67-BE4D-4E64-8205-8018C06E44CD}"/>
    <dgm:cxn modelId="{803E3008-2967-4B91-B2BA-B0A34AE508D2}" srcId="{1EB9ECB8-336E-4D6E-AD3B-867C5DE9AA0E}" destId="{F17797D2-1DD7-4BEF-AF40-9AEBC88E1E91}" srcOrd="1" destOrd="0" parTransId="{FE39EFE0-1332-4355-8441-877DCDAE9B2C}" sibTransId="{B6236DC3-0860-4C8C-B0DF-916D115E6315}"/>
    <dgm:cxn modelId="{8F7B94C2-B43E-4B71-93B4-AEDC1CBBB925}" type="presOf" srcId="{FB436F67-BE4D-4E64-8205-8018C06E44CD}" destId="{FAED9BF2-5A29-4DF2-850D-3F699C82A01B}" srcOrd="0" destOrd="0" presId="urn:microsoft.com/office/officeart/2005/8/layout/process1"/>
    <dgm:cxn modelId="{D4D677FD-0F69-4095-9FB9-9024766747DA}" type="presOf" srcId="{B6236DC3-0860-4C8C-B0DF-916D115E6315}" destId="{CB8B01F0-58F3-4AA7-9F93-3CEBF2FC3CAB}" srcOrd="0" destOrd="0" presId="urn:microsoft.com/office/officeart/2005/8/layout/process1"/>
    <dgm:cxn modelId="{D88F11B4-F306-4230-8597-B643431B8E3B}" type="presParOf" srcId="{2AB2EC04-B17A-4F3C-967F-023BFF105464}" destId="{F35C2E4A-E9C7-491E-B0C7-D5F08130D570}" srcOrd="0" destOrd="0" presId="urn:microsoft.com/office/officeart/2005/8/layout/process1"/>
    <dgm:cxn modelId="{FAB324D0-CD16-498A-810B-87C8BC09898F}" type="presParOf" srcId="{2AB2EC04-B17A-4F3C-967F-023BFF105464}" destId="{FAED9BF2-5A29-4DF2-850D-3F699C82A01B}" srcOrd="1" destOrd="0" presId="urn:microsoft.com/office/officeart/2005/8/layout/process1"/>
    <dgm:cxn modelId="{12202D2B-C38D-479B-B4AA-DC4EAD78C58F}" type="presParOf" srcId="{FAED9BF2-5A29-4DF2-850D-3F699C82A01B}" destId="{F3F77CEF-2ED8-4C19-845C-F4D2B58ACD51}" srcOrd="0" destOrd="0" presId="urn:microsoft.com/office/officeart/2005/8/layout/process1"/>
    <dgm:cxn modelId="{DAA37A7C-D2B4-42FC-8305-517AC5B9A0A2}" type="presParOf" srcId="{2AB2EC04-B17A-4F3C-967F-023BFF105464}" destId="{8AB75F14-7DBC-4307-8BF0-B1A4D6ACBAEC}" srcOrd="2" destOrd="0" presId="urn:microsoft.com/office/officeart/2005/8/layout/process1"/>
    <dgm:cxn modelId="{2A3D3F5C-0DA4-488A-87E3-1321D9C0379F}" type="presParOf" srcId="{2AB2EC04-B17A-4F3C-967F-023BFF105464}" destId="{CB8B01F0-58F3-4AA7-9F93-3CEBF2FC3CAB}" srcOrd="3" destOrd="0" presId="urn:microsoft.com/office/officeart/2005/8/layout/process1"/>
    <dgm:cxn modelId="{D4ECB9C5-B59E-4344-BC99-CD09D8894B87}" type="presParOf" srcId="{CB8B01F0-58F3-4AA7-9F93-3CEBF2FC3CAB}" destId="{9119505A-E367-4CE3-AB3C-884A8B05BA08}" srcOrd="0" destOrd="0" presId="urn:microsoft.com/office/officeart/2005/8/layout/process1"/>
    <dgm:cxn modelId="{5A886ECE-036F-4BED-B922-88C5063DF636}" type="presParOf" srcId="{2AB2EC04-B17A-4F3C-967F-023BFF105464}" destId="{099132B7-7D5A-4F0C-A03E-919499356E6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B9ECB8-336E-4D6E-AD3B-867C5DE9AA0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4359689-8D22-49BC-95FC-6385EB734E12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1600" b="1" dirty="0">
              <a:latin typeface="Segoe UI" panose="020B0502040204020203" pitchFamily="34" charset="0"/>
              <a:cs typeface="Segoe UI" panose="020B0502040204020203" pitchFamily="34" charset="0"/>
            </a:rPr>
            <a:t>Dotação Inicial </a:t>
          </a:r>
        </a:p>
        <a:p>
          <a:r>
            <a:rPr lang="pt-BR" sz="1600" b="1" dirty="0">
              <a:latin typeface="Segoe UI" panose="020B0502040204020203" pitchFamily="34" charset="0"/>
              <a:cs typeface="Segoe UI" panose="020B0502040204020203" pitchFamily="34" charset="0"/>
            </a:rPr>
            <a:t>R$ 31,75 bilhões</a:t>
          </a:r>
        </a:p>
      </dgm:t>
    </dgm:pt>
    <dgm:pt modelId="{6B464A33-D77C-43FF-AF2D-13A94A8D9A6E}" type="parTrans" cxnId="{E72DB6E6-E0FD-43F4-B082-1358E6A06A27}">
      <dgm:prSet/>
      <dgm:spPr/>
      <dgm:t>
        <a:bodyPr/>
        <a:lstStyle/>
        <a:p>
          <a:endParaRPr lang="pt-BR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B436F67-BE4D-4E64-8205-8018C06E44CD}" type="sibTrans" cxnId="{E72DB6E6-E0FD-43F4-B082-1358E6A06A27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pt-BR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17797D2-1DD7-4BEF-AF40-9AEBC88E1E91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1600" b="1">
              <a:latin typeface="Segoe UI" panose="020B0502040204020203" pitchFamily="34" charset="0"/>
              <a:cs typeface="Segoe UI" panose="020B0502040204020203" pitchFamily="34" charset="0"/>
            </a:rPr>
            <a:t>Créditos Adicionais</a:t>
          </a:r>
        </a:p>
        <a:p>
          <a:r>
            <a:rPr lang="pt-BR" sz="1600" b="1">
              <a:latin typeface="Segoe UI" panose="020B0502040204020203" pitchFamily="34" charset="0"/>
              <a:cs typeface="Segoe UI" panose="020B0502040204020203" pitchFamily="34" charset="0"/>
            </a:rPr>
            <a:t>R$ 7,64 bilhões</a:t>
          </a:r>
        </a:p>
      </dgm:t>
    </dgm:pt>
    <dgm:pt modelId="{FE39EFE0-1332-4355-8441-877DCDAE9B2C}" type="parTrans" cxnId="{803E3008-2967-4B91-B2BA-B0A34AE508D2}">
      <dgm:prSet/>
      <dgm:spPr/>
      <dgm:t>
        <a:bodyPr/>
        <a:lstStyle/>
        <a:p>
          <a:endParaRPr lang="pt-BR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6236DC3-0860-4C8C-B0DF-916D115E6315}" type="sibTrans" cxnId="{803E3008-2967-4B91-B2BA-B0A34AE508D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pt-BR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CCE1DAD-F872-4FF4-BAC2-3775CA825437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1600" b="1">
              <a:latin typeface="Segoe UI" panose="020B0502040204020203" pitchFamily="34" charset="0"/>
              <a:cs typeface="Segoe UI" panose="020B0502040204020203" pitchFamily="34" charset="0"/>
            </a:rPr>
            <a:t>Dotação Atualizada</a:t>
          </a:r>
        </a:p>
        <a:p>
          <a:r>
            <a:rPr lang="pt-BR" sz="1600" b="1">
              <a:latin typeface="Segoe UI" panose="020B0502040204020203" pitchFamily="34" charset="0"/>
              <a:cs typeface="Segoe UI" panose="020B0502040204020203" pitchFamily="34" charset="0"/>
            </a:rPr>
            <a:t>R$ 39,39 bilhões</a:t>
          </a:r>
        </a:p>
      </dgm:t>
    </dgm:pt>
    <dgm:pt modelId="{67900905-6420-4801-AE8C-F67FC70197FD}" type="parTrans" cxnId="{75672281-67F9-4D51-9F37-A0079972AB91}">
      <dgm:prSet/>
      <dgm:spPr/>
      <dgm:t>
        <a:bodyPr/>
        <a:lstStyle/>
        <a:p>
          <a:endParaRPr lang="pt-BR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DBF14DE-91F3-4389-8F5D-7BB1589CD2DF}" type="sibTrans" cxnId="{75672281-67F9-4D51-9F37-A0079972AB91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pt-BR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3B2E089-88C6-44CA-9FF4-F67856544B27}">
      <dgm:prSet custT="1"/>
      <dgm:spPr>
        <a:solidFill>
          <a:srgbClr val="C00000"/>
        </a:solidFill>
      </dgm:spPr>
      <dgm:t>
        <a:bodyPr/>
        <a:lstStyle/>
        <a:p>
          <a:r>
            <a:rPr lang="pt-BR" sz="1600" b="1">
              <a:latin typeface="Segoe UI" panose="020B0502040204020203" pitchFamily="34" charset="0"/>
              <a:cs typeface="Segoe UI" panose="020B0502040204020203" pitchFamily="34" charset="0"/>
            </a:rPr>
            <a:t>Despesa Empenhada</a:t>
          </a:r>
        </a:p>
        <a:p>
          <a:r>
            <a:rPr lang="pt-BR" sz="1600" b="1">
              <a:latin typeface="Segoe UI" panose="020B0502040204020203" pitchFamily="34" charset="0"/>
              <a:cs typeface="Segoe UI" panose="020B0502040204020203" pitchFamily="34" charset="0"/>
            </a:rPr>
            <a:t>R$ 33,75 bilhões</a:t>
          </a:r>
        </a:p>
      </dgm:t>
    </dgm:pt>
    <dgm:pt modelId="{DA40D8C8-0FB2-420F-8A2F-377AB5696A44}" type="parTrans" cxnId="{4A6734AA-FD3B-4EA4-947B-F98E4B8A087A}">
      <dgm:prSet/>
      <dgm:spPr/>
      <dgm:t>
        <a:bodyPr/>
        <a:lstStyle/>
        <a:p>
          <a:endParaRPr lang="pt-BR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CCDD636-5C69-4396-9D35-B1F5B3C6EE8A}" type="sibTrans" cxnId="{4A6734AA-FD3B-4EA4-947B-F98E4B8A087A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pt-BR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16B53AC-B80C-471F-B4B9-146DAC58AD4F}">
      <dgm:prSet custT="1"/>
      <dgm:spPr>
        <a:solidFill>
          <a:srgbClr val="C00000"/>
        </a:solidFill>
      </dgm:spPr>
      <dgm:t>
        <a:bodyPr/>
        <a:lstStyle/>
        <a:p>
          <a:r>
            <a:rPr lang="pt-BR" sz="1600" b="1">
              <a:latin typeface="Segoe UI" panose="020B0502040204020203" pitchFamily="34" charset="0"/>
              <a:cs typeface="Segoe UI" panose="020B0502040204020203" pitchFamily="34" charset="0"/>
            </a:rPr>
            <a:t>Despesa Liquidada</a:t>
          </a:r>
        </a:p>
        <a:p>
          <a:r>
            <a:rPr lang="pt-BR" sz="1600" b="1">
              <a:latin typeface="Segoe UI" panose="020B0502040204020203" pitchFamily="34" charset="0"/>
              <a:cs typeface="Segoe UI" panose="020B0502040204020203" pitchFamily="34" charset="0"/>
            </a:rPr>
            <a:t>R$ 32,36 bilhões</a:t>
          </a:r>
        </a:p>
      </dgm:t>
    </dgm:pt>
    <dgm:pt modelId="{58C5F098-F714-4E8B-A868-09E4DA51A11D}" type="parTrans" cxnId="{B3075992-20F8-43FB-B764-6254BDF8F34B}">
      <dgm:prSet/>
      <dgm:spPr/>
      <dgm:t>
        <a:bodyPr/>
        <a:lstStyle/>
        <a:p>
          <a:endParaRPr lang="pt-BR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AEDABD8-80D6-440E-AFB6-3025D2272497}" type="sibTrans" cxnId="{B3075992-20F8-43FB-B764-6254BDF8F34B}">
      <dgm:prSet/>
      <dgm:spPr/>
      <dgm:t>
        <a:bodyPr/>
        <a:lstStyle/>
        <a:p>
          <a:endParaRPr lang="pt-BR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AB2EC04-B17A-4F3C-967F-023BFF105464}" type="pres">
      <dgm:prSet presAssocID="{1EB9ECB8-336E-4D6E-AD3B-867C5DE9AA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35C2E4A-E9C7-491E-B0C7-D5F08130D570}" type="pres">
      <dgm:prSet presAssocID="{24359689-8D22-49BC-95FC-6385EB734E1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ED9BF2-5A29-4DF2-850D-3F699C82A01B}" type="pres">
      <dgm:prSet presAssocID="{FB436F67-BE4D-4E64-8205-8018C06E44CD}" presName="sibTrans" presStyleLbl="sibTrans2D1" presStyleIdx="0" presStyleCnt="4"/>
      <dgm:spPr/>
      <dgm:t>
        <a:bodyPr/>
        <a:lstStyle/>
        <a:p>
          <a:endParaRPr lang="pt-BR"/>
        </a:p>
      </dgm:t>
    </dgm:pt>
    <dgm:pt modelId="{F3F77CEF-2ED8-4C19-845C-F4D2B58ACD51}" type="pres">
      <dgm:prSet presAssocID="{FB436F67-BE4D-4E64-8205-8018C06E44CD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8AB75F14-7DBC-4307-8BF0-B1A4D6ACBAEC}" type="pres">
      <dgm:prSet presAssocID="{F17797D2-1DD7-4BEF-AF40-9AEBC88E1E9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8B01F0-58F3-4AA7-9F93-3CEBF2FC3CAB}" type="pres">
      <dgm:prSet presAssocID="{B6236DC3-0860-4C8C-B0DF-916D115E6315}" presName="sibTrans" presStyleLbl="sibTrans2D1" presStyleIdx="1" presStyleCnt="4"/>
      <dgm:spPr/>
      <dgm:t>
        <a:bodyPr/>
        <a:lstStyle/>
        <a:p>
          <a:endParaRPr lang="pt-BR"/>
        </a:p>
      </dgm:t>
    </dgm:pt>
    <dgm:pt modelId="{9119505A-E367-4CE3-AB3C-884A8B05BA08}" type="pres">
      <dgm:prSet presAssocID="{B6236DC3-0860-4C8C-B0DF-916D115E6315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099132B7-7D5A-4F0C-A03E-919499356E67}" type="pres">
      <dgm:prSet presAssocID="{5CCE1DAD-F872-4FF4-BAC2-3775CA8254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517634-0EC1-4E90-A8FC-3842548B0A91}" type="pres">
      <dgm:prSet presAssocID="{BDBF14DE-91F3-4389-8F5D-7BB1589CD2DF}" presName="sibTrans" presStyleLbl="sibTrans2D1" presStyleIdx="2" presStyleCnt="4"/>
      <dgm:spPr/>
      <dgm:t>
        <a:bodyPr/>
        <a:lstStyle/>
        <a:p>
          <a:endParaRPr lang="pt-BR"/>
        </a:p>
      </dgm:t>
    </dgm:pt>
    <dgm:pt modelId="{646A28C5-3114-432B-B56D-5F25124B097D}" type="pres">
      <dgm:prSet presAssocID="{BDBF14DE-91F3-4389-8F5D-7BB1589CD2DF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2D971E33-2615-4C2D-AB5E-0297146D2FE8}" type="pres">
      <dgm:prSet presAssocID="{93B2E089-88C6-44CA-9FF4-F67856544B27}" presName="node" presStyleLbl="node1" presStyleIdx="3" presStyleCnt="5" custScaleX="1100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BEAF46-4C96-42D9-9260-2C8A4A793E1F}" type="pres">
      <dgm:prSet presAssocID="{1CCDD636-5C69-4396-9D35-B1F5B3C6EE8A}" presName="sibTrans" presStyleLbl="sibTrans2D1" presStyleIdx="3" presStyleCnt="4"/>
      <dgm:spPr/>
      <dgm:t>
        <a:bodyPr/>
        <a:lstStyle/>
        <a:p>
          <a:endParaRPr lang="pt-BR"/>
        </a:p>
      </dgm:t>
    </dgm:pt>
    <dgm:pt modelId="{7C7E6255-66EF-4275-914B-FD40C71F47A5}" type="pres">
      <dgm:prSet presAssocID="{1CCDD636-5C69-4396-9D35-B1F5B3C6EE8A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94519586-9C87-4B00-BE47-5F9CCC9360D5}" type="pres">
      <dgm:prSet presAssocID="{B16B53AC-B80C-471F-B4B9-146DAC58AD4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1FFE3F7-C3F3-484F-93D4-68E19050BFA1}" type="presOf" srcId="{B16B53AC-B80C-471F-B4B9-146DAC58AD4F}" destId="{94519586-9C87-4B00-BE47-5F9CCC9360D5}" srcOrd="0" destOrd="0" presId="urn:microsoft.com/office/officeart/2005/8/layout/process1"/>
    <dgm:cxn modelId="{E72DB6E6-E0FD-43F4-B082-1358E6A06A27}" srcId="{1EB9ECB8-336E-4D6E-AD3B-867C5DE9AA0E}" destId="{24359689-8D22-49BC-95FC-6385EB734E12}" srcOrd="0" destOrd="0" parTransId="{6B464A33-D77C-43FF-AF2D-13A94A8D9A6E}" sibTransId="{FB436F67-BE4D-4E64-8205-8018C06E44CD}"/>
    <dgm:cxn modelId="{B4D1DCEB-1242-430D-A850-1AC2CEF54C00}" type="presOf" srcId="{5CCE1DAD-F872-4FF4-BAC2-3775CA825437}" destId="{099132B7-7D5A-4F0C-A03E-919499356E67}" srcOrd="0" destOrd="0" presId="urn:microsoft.com/office/officeart/2005/8/layout/process1"/>
    <dgm:cxn modelId="{F7DC205D-7400-4E01-A6E9-151660CBF290}" type="presOf" srcId="{1CCDD636-5C69-4396-9D35-B1F5B3C6EE8A}" destId="{7C7E6255-66EF-4275-914B-FD40C71F47A5}" srcOrd="1" destOrd="0" presId="urn:microsoft.com/office/officeart/2005/8/layout/process1"/>
    <dgm:cxn modelId="{75672281-67F9-4D51-9F37-A0079972AB91}" srcId="{1EB9ECB8-336E-4D6E-AD3B-867C5DE9AA0E}" destId="{5CCE1DAD-F872-4FF4-BAC2-3775CA825437}" srcOrd="2" destOrd="0" parTransId="{67900905-6420-4801-AE8C-F67FC70197FD}" sibTransId="{BDBF14DE-91F3-4389-8F5D-7BB1589CD2DF}"/>
    <dgm:cxn modelId="{785FC14C-B243-42AA-832D-6B5225817457}" type="presOf" srcId="{24359689-8D22-49BC-95FC-6385EB734E12}" destId="{F35C2E4A-E9C7-491E-B0C7-D5F08130D570}" srcOrd="0" destOrd="0" presId="urn:microsoft.com/office/officeart/2005/8/layout/process1"/>
    <dgm:cxn modelId="{BE90FFB2-4DBC-4367-A3CB-5FBAE291A642}" type="presOf" srcId="{1EB9ECB8-336E-4D6E-AD3B-867C5DE9AA0E}" destId="{2AB2EC04-B17A-4F3C-967F-023BFF105464}" srcOrd="0" destOrd="0" presId="urn:microsoft.com/office/officeart/2005/8/layout/process1"/>
    <dgm:cxn modelId="{5EB2BDAE-4CB2-4674-92B3-070AB42AD12F}" type="presOf" srcId="{1CCDD636-5C69-4396-9D35-B1F5B3C6EE8A}" destId="{50BEAF46-4C96-42D9-9260-2C8A4A793E1F}" srcOrd="0" destOrd="0" presId="urn:microsoft.com/office/officeart/2005/8/layout/process1"/>
    <dgm:cxn modelId="{4A6734AA-FD3B-4EA4-947B-F98E4B8A087A}" srcId="{1EB9ECB8-336E-4D6E-AD3B-867C5DE9AA0E}" destId="{93B2E089-88C6-44CA-9FF4-F67856544B27}" srcOrd="3" destOrd="0" parTransId="{DA40D8C8-0FB2-420F-8A2F-377AB5696A44}" sibTransId="{1CCDD636-5C69-4396-9D35-B1F5B3C6EE8A}"/>
    <dgm:cxn modelId="{DAA5AD49-D211-46F2-9ECD-B07D4E4E9AEC}" type="presOf" srcId="{FB436F67-BE4D-4E64-8205-8018C06E44CD}" destId="{F3F77CEF-2ED8-4C19-845C-F4D2B58ACD51}" srcOrd="1" destOrd="0" presId="urn:microsoft.com/office/officeart/2005/8/layout/process1"/>
    <dgm:cxn modelId="{8F7B94C2-B43E-4B71-93B4-AEDC1CBBB925}" type="presOf" srcId="{FB436F67-BE4D-4E64-8205-8018C06E44CD}" destId="{FAED9BF2-5A29-4DF2-850D-3F699C82A01B}" srcOrd="0" destOrd="0" presId="urn:microsoft.com/office/officeart/2005/8/layout/process1"/>
    <dgm:cxn modelId="{B3075992-20F8-43FB-B764-6254BDF8F34B}" srcId="{1EB9ECB8-336E-4D6E-AD3B-867C5DE9AA0E}" destId="{B16B53AC-B80C-471F-B4B9-146DAC58AD4F}" srcOrd="4" destOrd="0" parTransId="{58C5F098-F714-4E8B-A868-09E4DA51A11D}" sibTransId="{0AEDABD8-80D6-440E-AFB6-3025D2272497}"/>
    <dgm:cxn modelId="{D4D677FD-0F69-4095-9FB9-9024766747DA}" type="presOf" srcId="{B6236DC3-0860-4C8C-B0DF-916D115E6315}" destId="{CB8B01F0-58F3-4AA7-9F93-3CEBF2FC3CAB}" srcOrd="0" destOrd="0" presId="urn:microsoft.com/office/officeart/2005/8/layout/process1"/>
    <dgm:cxn modelId="{B3FC4A06-610B-4070-A244-651C713CC455}" type="presOf" srcId="{F17797D2-1DD7-4BEF-AF40-9AEBC88E1E91}" destId="{8AB75F14-7DBC-4307-8BF0-B1A4D6ACBAEC}" srcOrd="0" destOrd="0" presId="urn:microsoft.com/office/officeart/2005/8/layout/process1"/>
    <dgm:cxn modelId="{22E8765A-99C6-47CE-AD82-9C1ADC7FEA44}" type="presOf" srcId="{B6236DC3-0860-4C8C-B0DF-916D115E6315}" destId="{9119505A-E367-4CE3-AB3C-884A8B05BA08}" srcOrd="1" destOrd="0" presId="urn:microsoft.com/office/officeart/2005/8/layout/process1"/>
    <dgm:cxn modelId="{A7367B71-A918-4346-B3F9-2F852DE40CB0}" type="presOf" srcId="{BDBF14DE-91F3-4389-8F5D-7BB1589CD2DF}" destId="{2B517634-0EC1-4E90-A8FC-3842548B0A91}" srcOrd="0" destOrd="0" presId="urn:microsoft.com/office/officeart/2005/8/layout/process1"/>
    <dgm:cxn modelId="{AE1421AA-604A-4BAB-AF4A-60EE5CE84ADE}" type="presOf" srcId="{93B2E089-88C6-44CA-9FF4-F67856544B27}" destId="{2D971E33-2615-4C2D-AB5E-0297146D2FE8}" srcOrd="0" destOrd="0" presId="urn:microsoft.com/office/officeart/2005/8/layout/process1"/>
    <dgm:cxn modelId="{803E3008-2967-4B91-B2BA-B0A34AE508D2}" srcId="{1EB9ECB8-336E-4D6E-AD3B-867C5DE9AA0E}" destId="{F17797D2-1DD7-4BEF-AF40-9AEBC88E1E91}" srcOrd="1" destOrd="0" parTransId="{FE39EFE0-1332-4355-8441-877DCDAE9B2C}" sibTransId="{B6236DC3-0860-4C8C-B0DF-916D115E6315}"/>
    <dgm:cxn modelId="{9AD434E3-E96E-493A-BAF8-E98DA555E88B}" type="presOf" srcId="{BDBF14DE-91F3-4389-8F5D-7BB1589CD2DF}" destId="{646A28C5-3114-432B-B56D-5F25124B097D}" srcOrd="1" destOrd="0" presId="urn:microsoft.com/office/officeart/2005/8/layout/process1"/>
    <dgm:cxn modelId="{D88F11B4-F306-4230-8597-B643431B8E3B}" type="presParOf" srcId="{2AB2EC04-B17A-4F3C-967F-023BFF105464}" destId="{F35C2E4A-E9C7-491E-B0C7-D5F08130D570}" srcOrd="0" destOrd="0" presId="urn:microsoft.com/office/officeart/2005/8/layout/process1"/>
    <dgm:cxn modelId="{FAB324D0-CD16-498A-810B-87C8BC09898F}" type="presParOf" srcId="{2AB2EC04-B17A-4F3C-967F-023BFF105464}" destId="{FAED9BF2-5A29-4DF2-850D-3F699C82A01B}" srcOrd="1" destOrd="0" presId="urn:microsoft.com/office/officeart/2005/8/layout/process1"/>
    <dgm:cxn modelId="{12202D2B-C38D-479B-B4AA-DC4EAD78C58F}" type="presParOf" srcId="{FAED9BF2-5A29-4DF2-850D-3F699C82A01B}" destId="{F3F77CEF-2ED8-4C19-845C-F4D2B58ACD51}" srcOrd="0" destOrd="0" presId="urn:microsoft.com/office/officeart/2005/8/layout/process1"/>
    <dgm:cxn modelId="{DAA37A7C-D2B4-42FC-8305-517AC5B9A0A2}" type="presParOf" srcId="{2AB2EC04-B17A-4F3C-967F-023BFF105464}" destId="{8AB75F14-7DBC-4307-8BF0-B1A4D6ACBAEC}" srcOrd="2" destOrd="0" presId="urn:microsoft.com/office/officeart/2005/8/layout/process1"/>
    <dgm:cxn modelId="{2A3D3F5C-0DA4-488A-87E3-1321D9C0379F}" type="presParOf" srcId="{2AB2EC04-B17A-4F3C-967F-023BFF105464}" destId="{CB8B01F0-58F3-4AA7-9F93-3CEBF2FC3CAB}" srcOrd="3" destOrd="0" presId="urn:microsoft.com/office/officeart/2005/8/layout/process1"/>
    <dgm:cxn modelId="{D4ECB9C5-B59E-4344-BC99-CD09D8894B87}" type="presParOf" srcId="{CB8B01F0-58F3-4AA7-9F93-3CEBF2FC3CAB}" destId="{9119505A-E367-4CE3-AB3C-884A8B05BA08}" srcOrd="0" destOrd="0" presId="urn:microsoft.com/office/officeart/2005/8/layout/process1"/>
    <dgm:cxn modelId="{5A886ECE-036F-4BED-B922-88C5063DF636}" type="presParOf" srcId="{2AB2EC04-B17A-4F3C-967F-023BFF105464}" destId="{099132B7-7D5A-4F0C-A03E-919499356E67}" srcOrd="4" destOrd="0" presId="urn:microsoft.com/office/officeart/2005/8/layout/process1"/>
    <dgm:cxn modelId="{105B3B46-6B89-4DAC-BC01-D03857FB9AED}" type="presParOf" srcId="{2AB2EC04-B17A-4F3C-967F-023BFF105464}" destId="{2B517634-0EC1-4E90-A8FC-3842548B0A91}" srcOrd="5" destOrd="0" presId="urn:microsoft.com/office/officeart/2005/8/layout/process1"/>
    <dgm:cxn modelId="{B669B724-5584-41E8-A33A-237CB12B688D}" type="presParOf" srcId="{2B517634-0EC1-4E90-A8FC-3842548B0A91}" destId="{646A28C5-3114-432B-B56D-5F25124B097D}" srcOrd="0" destOrd="0" presId="urn:microsoft.com/office/officeart/2005/8/layout/process1"/>
    <dgm:cxn modelId="{6F1B0233-088E-46F5-B77A-2A4B0FA56BFD}" type="presParOf" srcId="{2AB2EC04-B17A-4F3C-967F-023BFF105464}" destId="{2D971E33-2615-4C2D-AB5E-0297146D2FE8}" srcOrd="6" destOrd="0" presId="urn:microsoft.com/office/officeart/2005/8/layout/process1"/>
    <dgm:cxn modelId="{1869DB1E-1AEF-483F-8A27-B21AC30612EC}" type="presParOf" srcId="{2AB2EC04-B17A-4F3C-967F-023BFF105464}" destId="{50BEAF46-4C96-42D9-9260-2C8A4A793E1F}" srcOrd="7" destOrd="0" presId="urn:microsoft.com/office/officeart/2005/8/layout/process1"/>
    <dgm:cxn modelId="{A8C98940-00B0-47FD-A846-BFB991AF65B9}" type="presParOf" srcId="{50BEAF46-4C96-42D9-9260-2C8A4A793E1F}" destId="{7C7E6255-66EF-4275-914B-FD40C71F47A5}" srcOrd="0" destOrd="0" presId="urn:microsoft.com/office/officeart/2005/8/layout/process1"/>
    <dgm:cxn modelId="{AE46413C-2AA4-4A14-A8C0-52D4FC4B5601}" type="presParOf" srcId="{2AB2EC04-B17A-4F3C-967F-023BFF105464}" destId="{94519586-9C87-4B00-BE47-5F9CCC9360D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C2E4A-E9C7-491E-B0C7-D5F08130D570}">
      <dsp:nvSpPr>
        <dsp:cNvPr id="0" name=""/>
        <dsp:cNvSpPr/>
      </dsp:nvSpPr>
      <dsp:spPr>
        <a:xfrm>
          <a:off x="5468" y="635535"/>
          <a:ext cx="2458647" cy="1133992"/>
        </a:xfrm>
        <a:prstGeom prst="roundRect">
          <a:avLst>
            <a:gd name="adj" fmla="val 10000"/>
          </a:avLst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>
              <a:latin typeface="Segoe UI" panose="020B0502040204020203" pitchFamily="34" charset="0"/>
              <a:cs typeface="Segoe UI" panose="020B0502040204020203" pitchFamily="34" charset="0"/>
            </a:rPr>
            <a:t>Receita Corrente Líquida - RCL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>
              <a:latin typeface="Segoe UI" panose="020B0502040204020203" pitchFamily="34" charset="0"/>
              <a:cs typeface="Segoe UI" panose="020B0502040204020203" pitchFamily="34" charset="0"/>
            </a:rPr>
            <a:t>R$ 31,05 bilhões</a:t>
          </a:r>
        </a:p>
      </dsp:txBody>
      <dsp:txXfrm>
        <a:off x="38681" y="668748"/>
        <a:ext cx="2392221" cy="1067566"/>
      </dsp:txXfrm>
    </dsp:sp>
    <dsp:sp modelId="{FAED9BF2-5A29-4DF2-850D-3F699C82A01B}">
      <dsp:nvSpPr>
        <dsp:cNvPr id="0" name=""/>
        <dsp:cNvSpPr/>
      </dsp:nvSpPr>
      <dsp:spPr>
        <a:xfrm>
          <a:off x="2644475" y="978885"/>
          <a:ext cx="382362" cy="44729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644475" y="1068343"/>
        <a:ext cx="267653" cy="268376"/>
      </dsp:txXfrm>
    </dsp:sp>
    <dsp:sp modelId="{8AB75F14-7DBC-4307-8BF0-B1A4D6ACBAEC}">
      <dsp:nvSpPr>
        <dsp:cNvPr id="0" name=""/>
        <dsp:cNvSpPr/>
      </dsp:nvSpPr>
      <dsp:spPr>
        <a:xfrm>
          <a:off x="3185555" y="635535"/>
          <a:ext cx="2502438" cy="1133992"/>
        </a:xfrm>
        <a:prstGeom prst="roundRect">
          <a:avLst>
            <a:gd name="adj" fmla="val 10000"/>
          </a:avLst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>
              <a:latin typeface="Segoe UI" panose="020B0502040204020203" pitchFamily="34" charset="0"/>
              <a:cs typeface="Segoe UI" panose="020B0502040204020203" pitchFamily="34" charset="0"/>
            </a:rPr>
            <a:t>Receita Resultante de Impostos - RRI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>
              <a:latin typeface="Segoe UI" panose="020B0502040204020203" pitchFamily="34" charset="0"/>
              <a:cs typeface="Segoe UI" panose="020B0502040204020203" pitchFamily="34" charset="0"/>
            </a:rPr>
            <a:t>R$ 27,44 bilhões</a:t>
          </a:r>
        </a:p>
      </dsp:txBody>
      <dsp:txXfrm>
        <a:off x="3218768" y="668748"/>
        <a:ext cx="2436012" cy="1067566"/>
      </dsp:txXfrm>
    </dsp:sp>
    <dsp:sp modelId="{CB8B01F0-58F3-4AA7-9F93-3CEBF2FC3CAB}">
      <dsp:nvSpPr>
        <dsp:cNvPr id="0" name=""/>
        <dsp:cNvSpPr/>
      </dsp:nvSpPr>
      <dsp:spPr>
        <a:xfrm>
          <a:off x="5868353" y="978885"/>
          <a:ext cx="382362" cy="44729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868353" y="1068343"/>
        <a:ext cx="267653" cy="268376"/>
      </dsp:txXfrm>
    </dsp:sp>
    <dsp:sp modelId="{099132B7-7D5A-4F0C-A03E-919499356E67}">
      <dsp:nvSpPr>
        <dsp:cNvPr id="0" name=""/>
        <dsp:cNvSpPr/>
      </dsp:nvSpPr>
      <dsp:spPr>
        <a:xfrm>
          <a:off x="6409433" y="635535"/>
          <a:ext cx="2441098" cy="1133992"/>
        </a:xfrm>
        <a:prstGeom prst="roundRect">
          <a:avLst>
            <a:gd name="adj" fmla="val 10000"/>
          </a:avLst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>
              <a:latin typeface="Segoe UI" panose="020B0502040204020203" pitchFamily="34" charset="0"/>
              <a:cs typeface="Segoe UI" panose="020B0502040204020203" pitchFamily="34" charset="0"/>
            </a:rPr>
            <a:t>Receita Líquida Disponível - RLD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>
              <a:latin typeface="Segoe UI" panose="020B0502040204020203" pitchFamily="34" charset="0"/>
              <a:cs typeface="Segoe UI" panose="020B0502040204020203" pitchFamily="34" charset="0"/>
            </a:rPr>
            <a:t>R$ 22,32 bilhões</a:t>
          </a:r>
        </a:p>
      </dsp:txBody>
      <dsp:txXfrm>
        <a:off x="6442646" y="668748"/>
        <a:ext cx="2374672" cy="1067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C2E4A-E9C7-491E-B0C7-D5F08130D570}">
      <dsp:nvSpPr>
        <dsp:cNvPr id="0" name=""/>
        <dsp:cNvSpPr/>
      </dsp:nvSpPr>
      <dsp:spPr>
        <a:xfrm>
          <a:off x="2141" y="469841"/>
          <a:ext cx="1336729" cy="1290779"/>
        </a:xfrm>
        <a:prstGeom prst="roundRect">
          <a:avLst>
            <a:gd name="adj" fmla="val 10000"/>
          </a:avLst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Dotação Inicial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R$ 31,75 bilhões</a:t>
          </a:r>
        </a:p>
      </dsp:txBody>
      <dsp:txXfrm>
        <a:off x="39947" y="507647"/>
        <a:ext cx="1261117" cy="1215167"/>
      </dsp:txXfrm>
    </dsp:sp>
    <dsp:sp modelId="{FAED9BF2-5A29-4DF2-850D-3F699C82A01B}">
      <dsp:nvSpPr>
        <dsp:cNvPr id="0" name=""/>
        <dsp:cNvSpPr/>
      </dsp:nvSpPr>
      <dsp:spPr>
        <a:xfrm>
          <a:off x="1472544" y="949476"/>
          <a:ext cx="283386" cy="33150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472544" y="1015778"/>
        <a:ext cx="198370" cy="198905"/>
      </dsp:txXfrm>
    </dsp:sp>
    <dsp:sp modelId="{8AB75F14-7DBC-4307-8BF0-B1A4D6ACBAEC}">
      <dsp:nvSpPr>
        <dsp:cNvPr id="0" name=""/>
        <dsp:cNvSpPr/>
      </dsp:nvSpPr>
      <dsp:spPr>
        <a:xfrm>
          <a:off x="1873563" y="469841"/>
          <a:ext cx="1336729" cy="1290779"/>
        </a:xfrm>
        <a:prstGeom prst="roundRect">
          <a:avLst>
            <a:gd name="adj" fmla="val 10000"/>
          </a:avLst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>
              <a:latin typeface="Segoe UI" panose="020B0502040204020203" pitchFamily="34" charset="0"/>
              <a:cs typeface="Segoe UI" panose="020B0502040204020203" pitchFamily="34" charset="0"/>
            </a:rPr>
            <a:t>Créditos Adicionais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>
              <a:latin typeface="Segoe UI" panose="020B0502040204020203" pitchFamily="34" charset="0"/>
              <a:cs typeface="Segoe UI" panose="020B0502040204020203" pitchFamily="34" charset="0"/>
            </a:rPr>
            <a:t>R$ 7,64 bilhões</a:t>
          </a:r>
        </a:p>
      </dsp:txBody>
      <dsp:txXfrm>
        <a:off x="1911369" y="507647"/>
        <a:ext cx="1261117" cy="1215167"/>
      </dsp:txXfrm>
    </dsp:sp>
    <dsp:sp modelId="{CB8B01F0-58F3-4AA7-9F93-3CEBF2FC3CAB}">
      <dsp:nvSpPr>
        <dsp:cNvPr id="0" name=""/>
        <dsp:cNvSpPr/>
      </dsp:nvSpPr>
      <dsp:spPr>
        <a:xfrm>
          <a:off x="3343966" y="949476"/>
          <a:ext cx="283386" cy="33150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343966" y="1015778"/>
        <a:ext cx="198370" cy="198905"/>
      </dsp:txXfrm>
    </dsp:sp>
    <dsp:sp modelId="{099132B7-7D5A-4F0C-A03E-919499356E67}">
      <dsp:nvSpPr>
        <dsp:cNvPr id="0" name=""/>
        <dsp:cNvSpPr/>
      </dsp:nvSpPr>
      <dsp:spPr>
        <a:xfrm>
          <a:off x="3744985" y="469841"/>
          <a:ext cx="1336729" cy="1290779"/>
        </a:xfrm>
        <a:prstGeom prst="roundRect">
          <a:avLst>
            <a:gd name="adj" fmla="val 10000"/>
          </a:avLst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>
              <a:latin typeface="Segoe UI" panose="020B0502040204020203" pitchFamily="34" charset="0"/>
              <a:cs typeface="Segoe UI" panose="020B0502040204020203" pitchFamily="34" charset="0"/>
            </a:rPr>
            <a:t>Dotação Atualizada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>
              <a:latin typeface="Segoe UI" panose="020B0502040204020203" pitchFamily="34" charset="0"/>
              <a:cs typeface="Segoe UI" panose="020B0502040204020203" pitchFamily="34" charset="0"/>
            </a:rPr>
            <a:t>R$ 39,39 bilhões</a:t>
          </a:r>
        </a:p>
      </dsp:txBody>
      <dsp:txXfrm>
        <a:off x="3782791" y="507647"/>
        <a:ext cx="1261117" cy="1215167"/>
      </dsp:txXfrm>
    </dsp:sp>
    <dsp:sp modelId="{2B517634-0EC1-4E90-A8FC-3842548B0A91}">
      <dsp:nvSpPr>
        <dsp:cNvPr id="0" name=""/>
        <dsp:cNvSpPr/>
      </dsp:nvSpPr>
      <dsp:spPr>
        <a:xfrm>
          <a:off x="5215388" y="949476"/>
          <a:ext cx="283386" cy="331509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215388" y="1015778"/>
        <a:ext cx="198370" cy="198905"/>
      </dsp:txXfrm>
    </dsp:sp>
    <dsp:sp modelId="{2D971E33-2615-4C2D-AB5E-0297146D2FE8}">
      <dsp:nvSpPr>
        <dsp:cNvPr id="0" name=""/>
        <dsp:cNvSpPr/>
      </dsp:nvSpPr>
      <dsp:spPr>
        <a:xfrm>
          <a:off x="5616407" y="469841"/>
          <a:ext cx="1471151" cy="129077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>
              <a:latin typeface="Segoe UI" panose="020B0502040204020203" pitchFamily="34" charset="0"/>
              <a:cs typeface="Segoe UI" panose="020B0502040204020203" pitchFamily="34" charset="0"/>
            </a:rPr>
            <a:t>Despesa Empenhada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>
              <a:latin typeface="Segoe UI" panose="020B0502040204020203" pitchFamily="34" charset="0"/>
              <a:cs typeface="Segoe UI" panose="020B0502040204020203" pitchFamily="34" charset="0"/>
            </a:rPr>
            <a:t>R$ 33,75 bilhões</a:t>
          </a:r>
        </a:p>
      </dsp:txBody>
      <dsp:txXfrm>
        <a:off x="5654213" y="507647"/>
        <a:ext cx="1395539" cy="1215167"/>
      </dsp:txXfrm>
    </dsp:sp>
    <dsp:sp modelId="{50BEAF46-4C96-42D9-9260-2C8A4A793E1F}">
      <dsp:nvSpPr>
        <dsp:cNvPr id="0" name=""/>
        <dsp:cNvSpPr/>
      </dsp:nvSpPr>
      <dsp:spPr>
        <a:xfrm>
          <a:off x="7221231" y="949476"/>
          <a:ext cx="283386" cy="331509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221231" y="1015778"/>
        <a:ext cx="198370" cy="198905"/>
      </dsp:txXfrm>
    </dsp:sp>
    <dsp:sp modelId="{94519586-9C87-4B00-BE47-5F9CCC9360D5}">
      <dsp:nvSpPr>
        <dsp:cNvPr id="0" name=""/>
        <dsp:cNvSpPr/>
      </dsp:nvSpPr>
      <dsp:spPr>
        <a:xfrm>
          <a:off x="7622250" y="469841"/>
          <a:ext cx="1336729" cy="129077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>
              <a:latin typeface="Segoe UI" panose="020B0502040204020203" pitchFamily="34" charset="0"/>
              <a:cs typeface="Segoe UI" panose="020B0502040204020203" pitchFamily="34" charset="0"/>
            </a:rPr>
            <a:t>Despesa Liquidada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>
              <a:latin typeface="Segoe UI" panose="020B0502040204020203" pitchFamily="34" charset="0"/>
              <a:cs typeface="Segoe UI" panose="020B0502040204020203" pitchFamily="34" charset="0"/>
            </a:rPr>
            <a:t>R$ 32,36 bilhões</a:t>
          </a:r>
        </a:p>
      </dsp:txBody>
      <dsp:txXfrm>
        <a:off x="7660056" y="507647"/>
        <a:ext cx="1261117" cy="1215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0.35362</cdr:x>
      <cdr:y>0.90943</cdr:y>
    </cdr:from>
    <cdr:to>
      <cdr:x>0.48457</cdr:x>
      <cdr:y>0.97218</cdr:y>
    </cdr:to>
    <cdr:sp macro="" textlink="">
      <cdr:nvSpPr>
        <cdr:cNvPr id="2" name="CaixaDeTexto 14">
          <a:extLst xmlns:a="http://schemas.openxmlformats.org/drawingml/2006/main">
            <a:ext uri="{FF2B5EF4-FFF2-40B4-BE49-F238E27FC236}">
              <a16:creationId xmlns:a16="http://schemas.microsoft.com/office/drawing/2014/main" id="{8E664A0C-CE30-4722-A61C-C2E704C8760B}"/>
            </a:ext>
          </a:extLst>
        </cdr:cNvPr>
        <cdr:cNvSpPr txBox="1"/>
      </cdr:nvSpPr>
      <cdr:spPr>
        <a:xfrm xmlns:a="http://schemas.openxmlformats.org/drawingml/2006/main">
          <a:off x="2278753" y="3568612"/>
          <a:ext cx="84382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 smtClean="0">
              <a:latin typeface="Segoe UI" panose="020B0502040204020203" pitchFamily="34" charset="0"/>
              <a:cs typeface="Segoe UI" panose="020B0502040204020203" pitchFamily="34" charset="0"/>
            </a:rPr>
            <a:t>MPSC</a:t>
          </a:r>
          <a:endParaRPr lang="pt-BR" sz="1000" b="1" dirty="0"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0.25884</cdr:x>
      <cdr:y>0.05681</cdr:y>
    </cdr:from>
    <cdr:to>
      <cdr:x>0.35712</cdr:x>
      <cdr:y>0.14063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2590427" y="216797"/>
          <a:ext cx="983629" cy="3198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u="sng" dirty="0" smtClean="0">
              <a:solidFill>
                <a:srgbClr val="FF9900"/>
              </a:solidFill>
              <a:latin typeface="Segoe UI" panose="020B0502040204020203" pitchFamily="34" charset="0"/>
              <a:cs typeface="Segoe UI" panose="020B0502040204020203" pitchFamily="34" charset="0"/>
            </a:rPr>
            <a:t>219%</a:t>
          </a:r>
          <a:endParaRPr lang="pt-BR" sz="1400" b="1" u="sng" dirty="0">
            <a:solidFill>
              <a:srgbClr val="FF99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0.32296</cdr:x>
      <cdr:y>0.20953</cdr:y>
    </cdr:from>
    <cdr:to>
      <cdr:x>0.42124</cdr:x>
      <cdr:y>0.29335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232148" y="799569"/>
          <a:ext cx="983630" cy="3198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u="sng" dirty="0" smtClean="0">
              <a:solidFill>
                <a:srgbClr val="FF9900"/>
              </a:solidFill>
              <a:latin typeface="Segoe UI" panose="020B0502040204020203" pitchFamily="34" charset="0"/>
              <a:cs typeface="Segoe UI" panose="020B0502040204020203" pitchFamily="34" charset="0"/>
            </a:rPr>
            <a:t>68%</a:t>
          </a:r>
          <a:endParaRPr lang="pt-BR" sz="1400" b="1" u="sng" dirty="0">
            <a:solidFill>
              <a:srgbClr val="FF99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0.29545</cdr:x>
      <cdr:y>0.5</cdr:y>
    </cdr:from>
    <cdr:to>
      <cdr:x>0.39374</cdr:x>
      <cdr:y>0.58382</cdr:y>
    </cdr:to>
    <cdr:sp macro="" textlink="">
      <cdr:nvSpPr>
        <cdr:cNvPr id="4" name="CaixaDeTexto 2"/>
        <cdr:cNvSpPr txBox="1"/>
      </cdr:nvSpPr>
      <cdr:spPr>
        <a:xfrm xmlns:a="http://schemas.openxmlformats.org/drawingml/2006/main">
          <a:off x="2956884" y="1908000"/>
          <a:ext cx="983630" cy="3198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u="sng" dirty="0" smtClean="0">
              <a:solidFill>
                <a:srgbClr val="FF9900"/>
              </a:solidFill>
              <a:latin typeface="Segoe UI" panose="020B0502040204020203" pitchFamily="34" charset="0"/>
              <a:cs typeface="Segoe UI" panose="020B0502040204020203" pitchFamily="34" charset="0"/>
            </a:rPr>
            <a:t>78%</a:t>
          </a:r>
          <a:endParaRPr lang="pt-BR" sz="1400" b="1" u="sng" dirty="0">
            <a:solidFill>
              <a:srgbClr val="FF99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0.25884</cdr:x>
      <cdr:y>0.6327</cdr:y>
    </cdr:from>
    <cdr:to>
      <cdr:x>0.35712</cdr:x>
      <cdr:y>0.71652</cdr:y>
    </cdr:to>
    <cdr:sp macro="" textlink="">
      <cdr:nvSpPr>
        <cdr:cNvPr id="5" name="CaixaDeTexto 2"/>
        <cdr:cNvSpPr txBox="1"/>
      </cdr:nvSpPr>
      <cdr:spPr>
        <a:xfrm xmlns:a="http://schemas.openxmlformats.org/drawingml/2006/main">
          <a:off x="2590427" y="2414393"/>
          <a:ext cx="983630" cy="3198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u="sng" dirty="0" smtClean="0">
              <a:solidFill>
                <a:srgbClr val="FF9900"/>
              </a:solidFill>
              <a:latin typeface="Segoe UI" panose="020B0502040204020203" pitchFamily="34" charset="0"/>
              <a:cs typeface="Segoe UI" panose="020B0502040204020203" pitchFamily="34" charset="0"/>
            </a:rPr>
            <a:t>121%</a:t>
          </a:r>
          <a:endParaRPr lang="pt-BR" sz="1400" b="1" u="sng" dirty="0">
            <a:solidFill>
              <a:srgbClr val="FF99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0.76679</cdr:x>
      <cdr:y>0.09244</cdr:y>
    </cdr:from>
    <cdr:to>
      <cdr:x>0.87794</cdr:x>
      <cdr:y>0.15696</cdr:y>
    </cdr:to>
    <cdr:sp macro="" textlink="">
      <cdr:nvSpPr>
        <cdr:cNvPr id="6" name="CaixaDeTexto 13">
          <a:extLst xmlns:a="http://schemas.openxmlformats.org/drawingml/2006/main">
            <a:ext uri="{FF2B5EF4-FFF2-40B4-BE49-F238E27FC236}">
              <a16:creationId xmlns:a16="http://schemas.microsoft.com/office/drawing/2014/main" id="{8E664A0C-CE30-4722-A61C-C2E704C8760B}"/>
            </a:ext>
          </a:extLst>
        </cdr:cNvPr>
        <cdr:cNvSpPr txBox="1"/>
      </cdr:nvSpPr>
      <cdr:spPr>
        <a:xfrm xmlns:a="http://schemas.openxmlformats.org/drawingml/2006/main">
          <a:off x="7674043" y="352754"/>
          <a:ext cx="111239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>
              <a:latin typeface="Segoe UI" panose="020B0502040204020203" pitchFamily="34" charset="0"/>
              <a:cs typeface="Segoe UI" panose="020B0502040204020203" pitchFamily="34" charset="0"/>
            </a:rPr>
            <a:t>R$ Milhões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0.8382</cdr:x>
      <cdr:y>0.22473</cdr:y>
    </cdr:from>
    <cdr:to>
      <cdr:x>0.98188</cdr:x>
      <cdr:y>0.34082</cdr:y>
    </cdr:to>
    <cdr:sp macro="" textlink="">
      <cdr:nvSpPr>
        <cdr:cNvPr id="2" name="CaixaDeTexto 33">
          <a:extLst xmlns:a="http://schemas.openxmlformats.org/drawingml/2006/main">
            <a:ext uri="{FF2B5EF4-FFF2-40B4-BE49-F238E27FC236}">
              <a16:creationId xmlns:a16="http://schemas.microsoft.com/office/drawing/2014/main" id="{E757DC5E-EBAF-4D3D-BBE9-BA118D30CF45}"/>
            </a:ext>
          </a:extLst>
        </cdr:cNvPr>
        <cdr:cNvSpPr txBox="1"/>
      </cdr:nvSpPr>
      <cdr:spPr>
        <a:xfrm xmlns:a="http://schemas.openxmlformats.org/drawingml/2006/main">
          <a:off x="5300808" y="714941"/>
          <a:ext cx="90863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solidFill>
                <a:srgbClr val="008000"/>
              </a:solidFill>
              <a:latin typeface="Segoe UI" panose="020B0502040204020203" pitchFamily="34" charset="0"/>
              <a:cs typeface="Segoe UI" panose="020B0502040204020203" pitchFamily="34" charset="0"/>
            </a:rPr>
            <a:t>1,31%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0.54924</cdr:x>
      <cdr:y>0.2748</cdr:y>
    </cdr:from>
    <cdr:to>
      <cdr:x>0.73951</cdr:x>
      <cdr:y>0.3603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2539312" y="1286046"/>
          <a:ext cx="879673" cy="4001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80%</a:t>
          </a:r>
        </a:p>
      </cdr:txBody>
    </cdr:sp>
  </cdr:relSizeAnchor>
  <cdr:relSizeAnchor xmlns:cdr="http://schemas.openxmlformats.org/drawingml/2006/chartDrawing">
    <cdr:from>
      <cdr:x>0.07126</cdr:x>
      <cdr:y>0.86502</cdr:y>
    </cdr:from>
    <cdr:to>
      <cdr:x>0.26153</cdr:x>
      <cdr:y>0.93108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29474" y="3789831"/>
          <a:ext cx="879668" cy="2894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33%</a:t>
          </a:r>
        </a:p>
      </cdr:txBody>
    </cdr:sp>
  </cdr:relSizeAnchor>
  <cdr:relSizeAnchor xmlns:cdr="http://schemas.openxmlformats.org/drawingml/2006/chartDrawing">
    <cdr:from>
      <cdr:x>0.66318</cdr:x>
      <cdr:y>0.3044</cdr:y>
    </cdr:from>
    <cdr:to>
      <cdr:x>0.91759</cdr:x>
      <cdr:y>0.37674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6947BC4F-9746-4C7F-8C0C-5FFE6695E3E7}"/>
            </a:ext>
          </a:extLst>
        </cdr:cNvPr>
        <cdr:cNvSpPr txBox="1"/>
      </cdr:nvSpPr>
      <cdr:spPr>
        <a:xfrm xmlns:a="http://schemas.openxmlformats.org/drawingml/2006/main">
          <a:off x="3066050" y="1424611"/>
          <a:ext cx="117622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rgbClr val="008000"/>
              </a:solidFill>
              <a:latin typeface="Segoe UI" panose="020B0502040204020203" pitchFamily="34" charset="0"/>
              <a:cs typeface="Segoe UI" panose="020B0502040204020203" pitchFamily="34" charset="0"/>
            </a:rPr>
            <a:t>R$ 1,04 Bi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B3390-60BA-7247-8C3A-0EE81CA14F1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63745-E69D-774B-8756-7ACC6941BD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5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65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82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97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01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81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05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69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99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66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65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71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566B-FFD9-2F4D-9CD5-C95F48D918C1}" type="datetimeFigureOut">
              <a:rPr lang="pt-BR" smtClean="0"/>
              <a:pPr/>
              <a:t>14/03/2022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microsoft.com/office/2014/relationships/chartEx" Target="../charts/chartEx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14/relationships/chartEx" Target="../charts/chartEx4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package" Target="../embeddings/Planilha_do_Microsoft_Excel3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82344"/>
            <a:ext cx="9143997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6086475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9143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o&#10;&#10;Descrição gerada automaticamente">
            <a:extLst>
              <a:ext uri="{FF2B5EF4-FFF2-40B4-BE49-F238E27FC236}">
                <a16:creationId xmlns:a16="http://schemas.microsoft.com/office/drawing/2014/main" id="{A69A4B20-484B-6649-81EC-97FD1F0B7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29" b="14486"/>
          <a:stretch/>
        </p:blipFill>
        <p:spPr>
          <a:xfrm>
            <a:off x="358901" y="608722"/>
            <a:ext cx="8495662" cy="40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Disponibilidades</a:t>
            </a: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Caixa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Executivo</a:t>
            </a: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sp>
        <p:nvSpPr>
          <p:cNvPr id="17" name="CaixaDeTexto 2"/>
          <p:cNvSpPr txBox="1"/>
          <p:nvPr/>
        </p:nvSpPr>
        <p:spPr>
          <a:xfrm>
            <a:off x="1345958" y="4868644"/>
            <a:ext cx="856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59%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2F0E4F8-997E-4447-8168-8D0FA2510DA1}"/>
              </a:ext>
            </a:extLst>
          </p:cNvPr>
          <p:cNvSpPr txBox="1"/>
          <p:nvPr/>
        </p:nvSpPr>
        <p:spPr>
          <a:xfrm>
            <a:off x="8221644" y="1606400"/>
            <a:ext cx="245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R$ Milhões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6A72622C-4114-44D8-BF0C-C0E0D5339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72672"/>
              </p:ext>
            </p:extLst>
          </p:nvPr>
        </p:nvGraphicFramePr>
        <p:xfrm>
          <a:off x="1891699" y="5839123"/>
          <a:ext cx="6660000" cy="769620"/>
        </p:xfrm>
        <a:graphic>
          <a:graphicData uri="http://schemas.openxmlformats.org/drawingml/2006/table">
            <a:tbl>
              <a:tblPr/>
              <a:tblGrid>
                <a:gridCol w="1623080">
                  <a:extLst>
                    <a:ext uri="{9D8B030D-6E8A-4147-A177-3AD203B41FA5}">
                      <a16:colId xmlns:a16="http://schemas.microsoft.com/office/drawing/2014/main" val="2550689148"/>
                    </a:ext>
                  </a:extLst>
                </a:gridCol>
                <a:gridCol w="173122">
                  <a:extLst>
                    <a:ext uri="{9D8B030D-6E8A-4147-A177-3AD203B41FA5}">
                      <a16:colId xmlns:a16="http://schemas.microsoft.com/office/drawing/2014/main" val="4049290076"/>
                    </a:ext>
                  </a:extLst>
                </a:gridCol>
                <a:gridCol w="1103685">
                  <a:extLst>
                    <a:ext uri="{9D8B030D-6E8A-4147-A177-3AD203B41FA5}">
                      <a16:colId xmlns:a16="http://schemas.microsoft.com/office/drawing/2014/main" val="1831952886"/>
                    </a:ext>
                  </a:extLst>
                </a:gridCol>
                <a:gridCol w="154198">
                  <a:extLst>
                    <a:ext uri="{9D8B030D-6E8A-4147-A177-3AD203B41FA5}">
                      <a16:colId xmlns:a16="http://schemas.microsoft.com/office/drawing/2014/main" val="1146694529"/>
                    </a:ext>
                  </a:extLst>
                </a:gridCol>
                <a:gridCol w="1017123">
                  <a:extLst>
                    <a:ext uri="{9D8B030D-6E8A-4147-A177-3AD203B41FA5}">
                      <a16:colId xmlns:a16="http://schemas.microsoft.com/office/drawing/2014/main" val="3684506472"/>
                    </a:ext>
                  </a:extLst>
                </a:gridCol>
                <a:gridCol w="151482">
                  <a:extLst>
                    <a:ext uri="{9D8B030D-6E8A-4147-A177-3AD203B41FA5}">
                      <a16:colId xmlns:a16="http://schemas.microsoft.com/office/drawing/2014/main" val="2469707936"/>
                    </a:ext>
                  </a:extLst>
                </a:gridCol>
                <a:gridCol w="1385016">
                  <a:extLst>
                    <a:ext uri="{9D8B030D-6E8A-4147-A177-3AD203B41FA5}">
                      <a16:colId xmlns:a16="http://schemas.microsoft.com/office/drawing/2014/main" val="8481419"/>
                    </a:ext>
                  </a:extLst>
                </a:gridCol>
                <a:gridCol w="154198">
                  <a:extLst>
                    <a:ext uri="{9D8B030D-6E8A-4147-A177-3AD203B41FA5}">
                      <a16:colId xmlns:a16="http://schemas.microsoft.com/office/drawing/2014/main" val="2381033475"/>
                    </a:ext>
                  </a:extLst>
                </a:gridCol>
                <a:gridCol w="898096">
                  <a:extLst>
                    <a:ext uri="{9D8B030D-6E8A-4147-A177-3AD203B41FA5}">
                      <a16:colId xmlns:a16="http://schemas.microsoft.com/office/drawing/2014/main" val="37352055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ALESC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TJSC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MPSC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272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Fonte 0.100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508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Fonte 0.300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6495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504307"/>
                  </a:ext>
                </a:extLst>
              </a:tr>
            </a:tbl>
          </a:graphicData>
        </a:graphic>
      </p:graphicFrame>
      <p:sp>
        <p:nvSpPr>
          <p:cNvPr id="40" name="CaixaDeTexto 39">
            <a:extLst>
              <a:ext uri="{FF2B5EF4-FFF2-40B4-BE49-F238E27FC236}">
                <a16:creationId xmlns:a16="http://schemas.microsoft.com/office/drawing/2014/main" id="{AE1F8264-405C-47A3-91AB-26596C081057}"/>
              </a:ext>
            </a:extLst>
          </p:cNvPr>
          <p:cNvSpPr txBox="1"/>
          <p:nvPr/>
        </p:nvSpPr>
        <p:spPr>
          <a:xfrm>
            <a:off x="237742" y="5690522"/>
            <a:ext cx="1964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Devolução Duodécimo Poderes </a:t>
            </a:r>
          </a:p>
          <a:p>
            <a:r>
              <a:rPr lang="pt-BR" sz="15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 nº 109/2021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3F0AA6A-CC84-4DB9-AA48-8FD4CDEBF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145865"/>
              </p:ext>
            </p:extLst>
          </p:nvPr>
        </p:nvGraphicFramePr>
        <p:xfrm>
          <a:off x="1324355" y="1635239"/>
          <a:ext cx="6473687" cy="39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lanilha" r:id="rId4" imgW="7391272" imgH="4562361" progId="Excel.Sheet.12">
                  <p:embed/>
                </p:oleObj>
              </mc:Choice>
              <mc:Fallback>
                <p:oleObj name="Planilha" r:id="rId4" imgW="7391272" imgH="4562361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3F0AA6A-CC84-4DB9-AA48-8FD4CDEBF1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4355" y="1635239"/>
                        <a:ext cx="6473687" cy="39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2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Despes</a:t>
            </a:r>
            <a:r>
              <a:rPr lang="en-US" sz="35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35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Pessoal</a:t>
            </a: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LRF </a:t>
            </a:r>
            <a:b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Executivo</a:t>
            </a: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785215"/>
              </p:ext>
            </p:extLst>
          </p:nvPr>
        </p:nvGraphicFramePr>
        <p:xfrm>
          <a:off x="2279743" y="2386343"/>
          <a:ext cx="6685876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523028CF-4E0C-4212-B633-00B0B19DD9FA}"/>
              </a:ext>
            </a:extLst>
          </p:cNvPr>
          <p:cNvSpPr txBox="1"/>
          <p:nvPr/>
        </p:nvSpPr>
        <p:spPr>
          <a:xfrm>
            <a:off x="8110256" y="4116931"/>
            <a:ext cx="101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44,10%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6BADD2-6616-411C-835A-DF573335E468}"/>
              </a:ext>
            </a:extLst>
          </p:cNvPr>
          <p:cNvSpPr txBox="1"/>
          <p:nvPr/>
        </p:nvSpPr>
        <p:spPr>
          <a:xfrm>
            <a:off x="8113973" y="3414196"/>
            <a:ext cx="101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46,55%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4458952-CDB1-4E7D-9310-CE19D16F84DA}"/>
              </a:ext>
            </a:extLst>
          </p:cNvPr>
          <p:cNvSpPr txBox="1"/>
          <p:nvPr/>
        </p:nvSpPr>
        <p:spPr>
          <a:xfrm>
            <a:off x="8110257" y="2661798"/>
            <a:ext cx="101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49,00%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AAC77F6-374F-47F3-A0A0-B2CE33562801}"/>
              </a:ext>
            </a:extLst>
          </p:cNvPr>
          <p:cNvSpPr txBox="1"/>
          <p:nvPr/>
        </p:nvSpPr>
        <p:spPr>
          <a:xfrm>
            <a:off x="2788701" y="3010555"/>
            <a:ext cx="1017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48,76%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C0B9257-1266-4CD8-955F-B30871D8078F}"/>
              </a:ext>
            </a:extLst>
          </p:cNvPr>
          <p:cNvSpPr txBox="1"/>
          <p:nvPr/>
        </p:nvSpPr>
        <p:spPr>
          <a:xfrm>
            <a:off x="4480577" y="3870750"/>
            <a:ext cx="1017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45,75%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E31F7E7-B24F-47E5-BBAA-39F40D21E138}"/>
              </a:ext>
            </a:extLst>
          </p:cNvPr>
          <p:cNvSpPr txBox="1"/>
          <p:nvPr/>
        </p:nvSpPr>
        <p:spPr>
          <a:xfrm>
            <a:off x="6096642" y="3619377"/>
            <a:ext cx="1017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44,92%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568EA92-9435-44FD-B164-185705505127}"/>
              </a:ext>
            </a:extLst>
          </p:cNvPr>
          <p:cNvSpPr txBox="1"/>
          <p:nvPr/>
        </p:nvSpPr>
        <p:spPr>
          <a:xfrm>
            <a:off x="7706315" y="4649657"/>
            <a:ext cx="1017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43,14%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77CD441-78FE-43EA-84B2-B1B9EEF2464A}"/>
              </a:ext>
            </a:extLst>
          </p:cNvPr>
          <p:cNvSpPr txBox="1"/>
          <p:nvPr/>
        </p:nvSpPr>
        <p:spPr>
          <a:xfrm>
            <a:off x="225953" y="2354910"/>
            <a:ext cx="2102805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10,98%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Variação da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despesa bruta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de pessoal entre os exercícios de 2020 e 2021,</a:t>
            </a:r>
          </a:p>
          <a:p>
            <a:endParaRPr lang="pt-BR" sz="1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11,05%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variação da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despesa líquida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de pessoal, e</a:t>
            </a:r>
          </a:p>
          <a:p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15,63%</a:t>
            </a: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variação da RCL ajustada.</a:t>
            </a:r>
          </a:p>
        </p:txBody>
      </p:sp>
    </p:spTree>
    <p:extLst>
      <p:ext uri="{BB962C8B-B14F-4D97-AF65-F5344CB8AC3E}">
        <p14:creationId xmlns:p14="http://schemas.microsoft.com/office/powerpoint/2010/main" val="36737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500" kern="12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</a:t>
            </a:r>
            <a:r>
              <a:rPr lang="en-US" sz="3500" kern="12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Receitas</a:t>
            </a:r>
            <a:r>
              <a:rPr lang="en-US" sz="3500" kern="12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3500" kern="12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Despesas</a:t>
            </a:r>
            <a:r>
              <a:rPr lang="en-US" sz="3500" kern="12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Correntes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EC 109/2021 -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183BB4-BFC5-486D-A758-2F437416CB22}"/>
              </a:ext>
            </a:extLst>
          </p:cNvPr>
          <p:cNvSpPr txBox="1"/>
          <p:nvPr/>
        </p:nvSpPr>
        <p:spPr>
          <a:xfrm>
            <a:off x="171943" y="2739016"/>
            <a:ext cx="25011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R$ 33,99 bilhões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Total das Receitas Correntes</a:t>
            </a: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R$ 29,37 bilhões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Total das Despesas Correntes </a:t>
            </a: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681197"/>
              </p:ext>
            </p:extLst>
          </p:nvPr>
        </p:nvGraphicFramePr>
        <p:xfrm>
          <a:off x="2845038" y="2543292"/>
          <a:ext cx="5719720" cy="290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673094" y="2518487"/>
            <a:ext cx="100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95,00%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673094" y="4368816"/>
            <a:ext cx="100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85,00%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845038" y="3749856"/>
            <a:ext cx="100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86,53%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7850624" y="3770068"/>
            <a:ext cx="100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86,42%</a:t>
            </a:r>
          </a:p>
        </p:txBody>
      </p:sp>
      <p:sp>
        <p:nvSpPr>
          <p:cNvPr id="3" name="Retângulo 2"/>
          <p:cNvSpPr/>
          <p:nvPr/>
        </p:nvSpPr>
        <p:spPr>
          <a:xfrm>
            <a:off x="972587" y="5959356"/>
            <a:ext cx="7198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* Para </a:t>
            </a:r>
            <a:r>
              <a:rPr lang="pt-B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fins de apuração das despesas correntes, </a:t>
            </a:r>
            <a:r>
              <a:rPr lang="pt-BR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são consideradas </a:t>
            </a:r>
            <a:r>
              <a:rPr lang="pt-B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as despesas liquidadas nos últimos 12 meses e as despesas empenhadas e </a:t>
            </a:r>
            <a:r>
              <a:rPr lang="pt-BR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não liquidadas</a:t>
            </a:r>
            <a:r>
              <a:rPr lang="pt-B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, inscritas em restos a pagar não processados, referentes ao mês de dezembro que integra esses </a:t>
            </a:r>
            <a:r>
              <a:rPr lang="pt-BR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12 meses</a:t>
            </a:r>
            <a:r>
              <a:rPr lang="pt-B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47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Aplicação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Saúde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17CED4A-7390-4F28-8EF5-8E6854A29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354639"/>
              </p:ext>
            </p:extLst>
          </p:nvPr>
        </p:nvGraphicFramePr>
        <p:xfrm>
          <a:off x="2762574" y="1757356"/>
          <a:ext cx="6209481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7183BB4-BFC5-486D-A758-2F437416CB22}"/>
              </a:ext>
            </a:extLst>
          </p:cNvPr>
          <p:cNvSpPr txBox="1"/>
          <p:nvPr/>
        </p:nvSpPr>
        <p:spPr>
          <a:xfrm>
            <a:off x="204849" y="2457040"/>
            <a:ext cx="25011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R$ 4,96 bilhões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Despesas em Saúde</a:t>
            </a: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R$ 3,96 bilhões  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Aplicação no mínimo constitucional</a:t>
            </a:r>
          </a:p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R$ 994 milhões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Aplicação nas demais fontes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FA7C441-FDC9-4E31-9292-E6F846C26205}"/>
              </a:ext>
            </a:extLst>
          </p:cNvPr>
          <p:cNvSpPr txBox="1"/>
          <p:nvPr/>
        </p:nvSpPr>
        <p:spPr>
          <a:xfrm>
            <a:off x="8149400" y="3115076"/>
            <a:ext cx="90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12,00%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6CDFB8B-DC85-44D0-9705-09414AEE1997}"/>
              </a:ext>
            </a:extLst>
          </p:cNvPr>
          <p:cNvSpPr txBox="1"/>
          <p:nvPr/>
        </p:nvSpPr>
        <p:spPr>
          <a:xfrm>
            <a:off x="4726720" y="2861967"/>
            <a:ext cx="90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12,99%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757DC5E-EBAF-4D3D-BBE9-BA118D30CF45}"/>
              </a:ext>
            </a:extLst>
          </p:cNvPr>
          <p:cNvSpPr txBox="1"/>
          <p:nvPr/>
        </p:nvSpPr>
        <p:spPr>
          <a:xfrm>
            <a:off x="3192513" y="2424212"/>
            <a:ext cx="90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14,10%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F77DC0E-F29A-46A9-BE78-1BD24CF3098C}"/>
              </a:ext>
            </a:extLst>
          </p:cNvPr>
          <p:cNvSpPr txBox="1"/>
          <p:nvPr/>
        </p:nvSpPr>
        <p:spPr>
          <a:xfrm>
            <a:off x="6192221" y="2128853"/>
            <a:ext cx="90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14,63%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B79FBA0-DCBC-4B0D-A311-F8C778D09BED}"/>
              </a:ext>
            </a:extLst>
          </p:cNvPr>
          <p:cNvSpPr txBox="1"/>
          <p:nvPr/>
        </p:nvSpPr>
        <p:spPr>
          <a:xfrm>
            <a:off x="6513526" y="6446574"/>
            <a:ext cx="2458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Restos a Pagar</a:t>
            </a:r>
          </a:p>
        </p:txBody>
      </p:sp>
      <p:pic>
        <p:nvPicPr>
          <p:cNvPr id="20" name="Gráfico 1" descr="Seta: girar para a direita com preenchimento sólido">
            <a:extLst>
              <a:ext uri="{FF2B5EF4-FFF2-40B4-BE49-F238E27FC236}">
                <a16:creationId xmlns:a16="http://schemas.microsoft.com/office/drawing/2014/main" id="{356CFD2B-CEE0-41B6-BE23-C57C5BA2D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965756" y="6215812"/>
            <a:ext cx="572125" cy="572125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9A4DA51E-0B08-4940-A359-BF9A665B0D16}"/>
              </a:ext>
            </a:extLst>
          </p:cNvPr>
          <p:cNvSpPr txBox="1"/>
          <p:nvPr/>
        </p:nvSpPr>
        <p:spPr>
          <a:xfrm>
            <a:off x="7364693" y="4778210"/>
            <a:ext cx="2458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latin typeface="Segoe UI" panose="020B0502040204020203" pitchFamily="34" charset="0"/>
                <a:cs typeface="Segoe UI" panose="020B0502040204020203" pitchFamily="34" charset="0"/>
              </a:rPr>
              <a:t>R$ Milhões</a:t>
            </a:r>
          </a:p>
        </p:txBody>
      </p:sp>
      <p:sp>
        <p:nvSpPr>
          <p:cNvPr id="26" name="CaixaDeTexto 17">
            <a:extLst>
              <a:ext uri="{FF2B5EF4-FFF2-40B4-BE49-F238E27FC236}">
                <a16:creationId xmlns:a16="http://schemas.microsoft.com/office/drawing/2014/main" id="{8EFDFF3C-D200-4A8B-9995-9FB24A7ABDB5}"/>
              </a:ext>
            </a:extLst>
          </p:cNvPr>
          <p:cNvSpPr txBox="1"/>
          <p:nvPr/>
        </p:nvSpPr>
        <p:spPr>
          <a:xfrm>
            <a:off x="8149400" y="1931200"/>
            <a:ext cx="112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14,45%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11E885BB-C4CC-4D21-B4DF-99029E9CF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868218"/>
              </p:ext>
            </p:extLst>
          </p:nvPr>
        </p:nvGraphicFramePr>
        <p:xfrm>
          <a:off x="3192513" y="4993654"/>
          <a:ext cx="4851401" cy="1447800"/>
        </p:xfrm>
        <a:graphic>
          <a:graphicData uri="http://schemas.openxmlformats.org/drawingml/2006/table">
            <a:tbl>
              <a:tblPr/>
              <a:tblGrid>
                <a:gridCol w="865077">
                  <a:extLst>
                    <a:ext uri="{9D8B030D-6E8A-4147-A177-3AD203B41FA5}">
                      <a16:colId xmlns:a16="http://schemas.microsoft.com/office/drawing/2014/main" val="1071734112"/>
                    </a:ext>
                  </a:extLst>
                </a:gridCol>
                <a:gridCol w="1017178">
                  <a:extLst>
                    <a:ext uri="{9D8B030D-6E8A-4147-A177-3AD203B41FA5}">
                      <a16:colId xmlns:a16="http://schemas.microsoft.com/office/drawing/2014/main" val="4179635173"/>
                    </a:ext>
                  </a:extLst>
                </a:gridCol>
                <a:gridCol w="1017178">
                  <a:extLst>
                    <a:ext uri="{9D8B030D-6E8A-4147-A177-3AD203B41FA5}">
                      <a16:colId xmlns:a16="http://schemas.microsoft.com/office/drawing/2014/main" val="2049898840"/>
                    </a:ext>
                  </a:extLst>
                </a:gridCol>
                <a:gridCol w="1077385">
                  <a:extLst>
                    <a:ext uri="{9D8B030D-6E8A-4147-A177-3AD203B41FA5}">
                      <a16:colId xmlns:a16="http://schemas.microsoft.com/office/drawing/2014/main" val="3105260084"/>
                    </a:ext>
                  </a:extLst>
                </a:gridCol>
                <a:gridCol w="874583">
                  <a:extLst>
                    <a:ext uri="{9D8B030D-6E8A-4147-A177-3AD203B41FA5}">
                      <a16:colId xmlns:a16="http://schemas.microsoft.com/office/drawing/2014/main" val="73307552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Ano de Inscrição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</a:rPr>
                        <a:t>Saldo 31/12/2018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</a:rPr>
                        <a:t>Saldo 31/12/2019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</a:rPr>
                        <a:t>Saldo 31/12/2020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</a:rPr>
                        <a:t>Saldo 31/12/2021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262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127,72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2,07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2,06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2,02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6418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146,52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39,80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6494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0,10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73015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176,79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66473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127,72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148,59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218,75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2,02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972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9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Aplicação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Saúde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Enfrentamento</a:t>
            </a: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COVID -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183BB4-BFC5-486D-A758-2F437416CB22}"/>
              </a:ext>
            </a:extLst>
          </p:cNvPr>
          <p:cNvSpPr txBox="1"/>
          <p:nvPr/>
        </p:nvSpPr>
        <p:spPr>
          <a:xfrm>
            <a:off x="196385" y="2487936"/>
            <a:ext cx="250115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R$ 1,03 bilhão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Total de despesas executadas em 2021</a:t>
            </a:r>
          </a:p>
          <a:p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R$ 638,25 milhões 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Total de despesas executadas em 2020</a:t>
            </a: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5FC78D-29CE-4ADB-B2B2-C9EBA12FAB47}"/>
              </a:ext>
            </a:extLst>
          </p:cNvPr>
          <p:cNvSpPr txBox="1"/>
          <p:nvPr/>
        </p:nvSpPr>
        <p:spPr>
          <a:xfrm>
            <a:off x="7209426" y="4492129"/>
            <a:ext cx="128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63,81%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5" name="Gráfico 24">
                <a:extLst>
                  <a:ext uri="{FF2B5EF4-FFF2-40B4-BE49-F238E27FC236}">
                    <a16:creationId xmlns:a16="http://schemas.microsoft.com/office/drawing/2014/main" id="{61ECBB1B-7987-48CC-ACAE-AB9E79BA3B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32275896"/>
                  </p:ext>
                </p:extLst>
              </p:nvPr>
            </p:nvGraphicFramePr>
            <p:xfrm>
              <a:off x="2968100" y="2607386"/>
              <a:ext cx="5371776" cy="336386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5" name="Gráfico 24">
                <a:extLst>
                  <a:ext uri="{FF2B5EF4-FFF2-40B4-BE49-F238E27FC236}">
                    <a16:creationId xmlns:a16="http://schemas.microsoft.com/office/drawing/2014/main" id="{61ECBB1B-7987-48CC-ACAE-AB9E79BA3B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8100" y="2607386"/>
                <a:ext cx="5371776" cy="3363861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CaixaDeTexto 25">
            <a:extLst>
              <a:ext uri="{FF2B5EF4-FFF2-40B4-BE49-F238E27FC236}">
                <a16:creationId xmlns:a16="http://schemas.microsoft.com/office/drawing/2014/main" id="{115FC78D-29CE-4ADB-B2B2-C9EBA12FAB47}"/>
              </a:ext>
            </a:extLst>
          </p:cNvPr>
          <p:cNvSpPr txBox="1"/>
          <p:nvPr/>
        </p:nvSpPr>
        <p:spPr>
          <a:xfrm>
            <a:off x="2845038" y="3843043"/>
            <a:ext cx="128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30,77%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15FC78D-29CE-4ADB-B2B2-C9EBA12FAB47}"/>
              </a:ext>
            </a:extLst>
          </p:cNvPr>
          <p:cNvSpPr txBox="1"/>
          <p:nvPr/>
        </p:nvSpPr>
        <p:spPr>
          <a:xfrm>
            <a:off x="4891697" y="2207212"/>
            <a:ext cx="128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5,41%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56458" y="5162204"/>
            <a:ext cx="249382" cy="196250"/>
          </a:xfrm>
          <a:prstGeom prst="rect">
            <a:avLst/>
          </a:prstGeom>
          <a:solidFill>
            <a:srgbClr val="2650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756458" y="5469309"/>
            <a:ext cx="249382" cy="19625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756458" y="5811952"/>
            <a:ext cx="249382" cy="196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033445" y="5106440"/>
            <a:ext cx="1343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Fonte 0.100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010764" y="5430978"/>
            <a:ext cx="1662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Transferências SUS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0764" y="5756188"/>
            <a:ext cx="1343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Demais Fontes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C21B3CD-4585-434A-BC8D-B0B72918DCD0}"/>
              </a:ext>
            </a:extLst>
          </p:cNvPr>
          <p:cNvSpPr txBox="1"/>
          <p:nvPr/>
        </p:nvSpPr>
        <p:spPr>
          <a:xfrm>
            <a:off x="6667294" y="1979694"/>
            <a:ext cx="134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4039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Aplicação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Educação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183BB4-BFC5-486D-A758-2F437416CB22}"/>
              </a:ext>
            </a:extLst>
          </p:cNvPr>
          <p:cNvSpPr txBox="1"/>
          <p:nvPr/>
        </p:nvSpPr>
        <p:spPr>
          <a:xfrm>
            <a:off x="171944" y="2196004"/>
            <a:ext cx="25011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R$ 27,44 bilhões,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Receita Líquida de Impostos, </a:t>
            </a: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R$ 7,52 bilhões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Total de despesas aplicadas no mínimo constitucional </a:t>
            </a: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3825977F-6FEA-4634-8933-DE4D770338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674949"/>
              </p:ext>
            </p:extLst>
          </p:nvPr>
        </p:nvGraphicFramePr>
        <p:xfrm>
          <a:off x="2857580" y="1862484"/>
          <a:ext cx="6192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926A881F-D77D-4A9C-8822-F1B83EEFC131}"/>
              </a:ext>
            </a:extLst>
          </p:cNvPr>
          <p:cNvSpPr txBox="1"/>
          <p:nvPr/>
        </p:nvSpPr>
        <p:spPr>
          <a:xfrm>
            <a:off x="6846349" y="6534731"/>
            <a:ext cx="245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R$ Milhões</a:t>
            </a:r>
          </a:p>
        </p:txBody>
      </p:sp>
      <p:pic>
        <p:nvPicPr>
          <p:cNvPr id="27" name="Gráfico 1" descr="Seta: girar para a direita com preenchimento sólido">
            <a:extLst>
              <a:ext uri="{FF2B5EF4-FFF2-40B4-BE49-F238E27FC236}">
                <a16:creationId xmlns:a16="http://schemas.microsoft.com/office/drawing/2014/main" id="{968F5252-A0D3-40CA-99CD-C61D0DEA9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7584902" y="6333926"/>
            <a:ext cx="447026" cy="447026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51380"/>
              </p:ext>
            </p:extLst>
          </p:nvPr>
        </p:nvGraphicFramePr>
        <p:xfrm>
          <a:off x="1692102" y="5142463"/>
          <a:ext cx="5892800" cy="129540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54270014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37156032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919924009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956307789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Fonte de Recurso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Empenhado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Liquidado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Pago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27904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Despesas na fonte Tesouro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2.327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2.183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1.923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7915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Despesas na fonte Fundeb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3.232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3.228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3.218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58615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Resultado Líquido das Transferências do Fundeb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92248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Despesas Consideradas em MDE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7.516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7.368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7.099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8256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% da RRI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27,40%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26,85%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25,87%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479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8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FUNDEB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183BB4-BFC5-486D-A758-2F437416CB22}"/>
              </a:ext>
            </a:extLst>
          </p:cNvPr>
          <p:cNvSpPr txBox="1"/>
          <p:nvPr/>
        </p:nvSpPr>
        <p:spPr>
          <a:xfrm>
            <a:off x="275461" y="2402238"/>
            <a:ext cx="19070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partir de 2021,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70%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do valor recebido do Fundeb deve ser aplicado no pagamento da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remuneração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dos profissionais da Educação Básica</a:t>
            </a: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Gráfico 12">
                <a:extLst>
                  <a:ext uri="{FF2B5EF4-FFF2-40B4-BE49-F238E27FC236}">
                    <a16:creationId xmlns:a16="http://schemas.microsoft.com/office/drawing/2014/main" id="{06FBC873-3C5C-4A61-A7DE-948A5593550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73280328"/>
                  </p:ext>
                </p:extLst>
              </p:nvPr>
            </p:nvGraphicFramePr>
            <p:xfrm>
              <a:off x="3048321" y="2174037"/>
              <a:ext cx="4716000" cy="3024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3" name="Gráfico 12">
                <a:extLst>
                  <a:ext uri="{FF2B5EF4-FFF2-40B4-BE49-F238E27FC236}">
                    <a16:creationId xmlns:a16="http://schemas.microsoft.com/office/drawing/2014/main" id="{06FBC873-3C5C-4A61-A7DE-948A559355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8321" y="2174037"/>
                <a:ext cx="4716000" cy="3024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1AD5A3AB-FF27-4EC9-BB62-AE855EDC3277}"/>
              </a:ext>
            </a:extLst>
          </p:cNvPr>
          <p:cNvSpPr txBox="1"/>
          <p:nvPr/>
        </p:nvSpPr>
        <p:spPr>
          <a:xfrm>
            <a:off x="4854439" y="3469899"/>
            <a:ext cx="130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84,18%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92141AB-D7BD-42F8-9552-83892D6B5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749618"/>
              </p:ext>
            </p:extLst>
          </p:nvPr>
        </p:nvGraphicFramePr>
        <p:xfrm>
          <a:off x="2796321" y="5341899"/>
          <a:ext cx="5219999" cy="1152000"/>
        </p:xfrm>
        <a:graphic>
          <a:graphicData uri="http://schemas.openxmlformats.org/drawingml/2006/table">
            <a:tbl>
              <a:tblPr/>
              <a:tblGrid>
                <a:gridCol w="1375394">
                  <a:extLst>
                    <a:ext uri="{9D8B030D-6E8A-4147-A177-3AD203B41FA5}">
                      <a16:colId xmlns:a16="http://schemas.microsoft.com/office/drawing/2014/main" val="518909899"/>
                    </a:ext>
                  </a:extLst>
                </a:gridCol>
                <a:gridCol w="1415106">
                  <a:extLst>
                    <a:ext uri="{9D8B030D-6E8A-4147-A177-3AD203B41FA5}">
                      <a16:colId xmlns:a16="http://schemas.microsoft.com/office/drawing/2014/main" val="2040113131"/>
                    </a:ext>
                  </a:extLst>
                </a:gridCol>
                <a:gridCol w="1332072">
                  <a:extLst>
                    <a:ext uri="{9D8B030D-6E8A-4147-A177-3AD203B41FA5}">
                      <a16:colId xmlns:a16="http://schemas.microsoft.com/office/drawing/2014/main" val="3642516485"/>
                    </a:ext>
                  </a:extLst>
                </a:gridCol>
                <a:gridCol w="1097427">
                  <a:extLst>
                    <a:ext uri="{9D8B030D-6E8A-4147-A177-3AD203B41FA5}">
                      <a16:colId xmlns:a16="http://schemas.microsoft.com/office/drawing/2014/main" val="592178994"/>
                    </a:ext>
                  </a:extLst>
                </a:gridCol>
              </a:tblGrid>
              <a:tr h="8587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R$ Enviado Fundeb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R$ Recebido Fundeb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</a:rPr>
                        <a:t>R$ Perda Fundeb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</a:rPr>
                        <a:t>$ Aplicado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848801"/>
                  </a:ext>
                </a:extLst>
              </a:tr>
              <a:tr h="2932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5.106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3.164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</a:rPr>
                        <a:t>1.957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</a:rPr>
                        <a:t>2.663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195119"/>
                  </a:ext>
                </a:extLst>
              </a:tr>
            </a:tbl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2EAF1F6C-3A9D-4438-9262-D47A98756345}"/>
              </a:ext>
            </a:extLst>
          </p:cNvPr>
          <p:cNvSpPr txBox="1"/>
          <p:nvPr/>
        </p:nvSpPr>
        <p:spPr>
          <a:xfrm>
            <a:off x="7168820" y="6587062"/>
            <a:ext cx="245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R$ Milhões</a:t>
            </a:r>
          </a:p>
        </p:txBody>
      </p:sp>
      <p:pic>
        <p:nvPicPr>
          <p:cNvPr id="27" name="Gráfico 1" descr="Seta: girar para a direita com preenchimento sólido">
            <a:extLst>
              <a:ext uri="{FF2B5EF4-FFF2-40B4-BE49-F238E27FC236}">
                <a16:creationId xmlns:a16="http://schemas.microsoft.com/office/drawing/2014/main" id="{4B595AD5-1FCB-43EA-B76D-DD29301AB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7907926" y="6367842"/>
            <a:ext cx="490158" cy="4901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AABA098-9F05-4E7A-8B67-454A9D6D69A8}"/>
              </a:ext>
            </a:extLst>
          </p:cNvPr>
          <p:cNvSpPr txBox="1"/>
          <p:nvPr/>
        </p:nvSpPr>
        <p:spPr>
          <a:xfrm>
            <a:off x="6867669" y="2976113"/>
            <a:ext cx="1285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Aplicado</a:t>
            </a:r>
          </a:p>
        </p:txBody>
      </p:sp>
    </p:spTree>
    <p:extLst>
      <p:ext uri="{BB962C8B-B14F-4D97-AF65-F5344CB8AC3E}">
        <p14:creationId xmlns:p14="http://schemas.microsoft.com/office/powerpoint/2010/main" val="7006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Bolsas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Estudos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Art. 170 CE -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183BB4-BFC5-486D-A758-2F437416CB22}"/>
              </a:ext>
            </a:extLst>
          </p:cNvPr>
          <p:cNvSpPr txBox="1"/>
          <p:nvPr/>
        </p:nvSpPr>
        <p:spPr>
          <a:xfrm>
            <a:off x="171944" y="2720241"/>
            <a:ext cx="25011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R$ 342,96 milhões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Aplicação Mínima</a:t>
            </a: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R$ 360,52 milhões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Total de despesas aplicadas </a:t>
            </a: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717CED4A-7390-4F28-8EF5-8E6854A29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49073"/>
              </p:ext>
            </p:extLst>
          </p:nvPr>
        </p:nvGraphicFramePr>
        <p:xfrm>
          <a:off x="2510443" y="1685549"/>
          <a:ext cx="6324037" cy="31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CaixaDeTexto 33">
            <a:extLst>
              <a:ext uri="{FF2B5EF4-FFF2-40B4-BE49-F238E27FC236}">
                <a16:creationId xmlns:a16="http://schemas.microsoft.com/office/drawing/2014/main" id="{E757DC5E-EBAF-4D3D-BBE9-BA118D30CF45}"/>
              </a:ext>
            </a:extLst>
          </p:cNvPr>
          <p:cNvSpPr txBox="1"/>
          <p:nvPr/>
        </p:nvSpPr>
        <p:spPr>
          <a:xfrm>
            <a:off x="7811251" y="3097444"/>
            <a:ext cx="90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1,25%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757DC5E-EBAF-4D3D-BBE9-BA118D30CF45}"/>
              </a:ext>
            </a:extLst>
          </p:cNvPr>
          <p:cNvSpPr txBox="1"/>
          <p:nvPr/>
        </p:nvSpPr>
        <p:spPr>
          <a:xfrm>
            <a:off x="3622744" y="4286523"/>
            <a:ext cx="90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0,86%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757DC5E-EBAF-4D3D-BBE9-BA118D30CF45}"/>
              </a:ext>
            </a:extLst>
          </p:cNvPr>
          <p:cNvSpPr txBox="1"/>
          <p:nvPr/>
        </p:nvSpPr>
        <p:spPr>
          <a:xfrm>
            <a:off x="5562280" y="3517615"/>
            <a:ext cx="90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1,19%</a:t>
            </a:r>
          </a:p>
        </p:txBody>
      </p:sp>
      <p:pic>
        <p:nvPicPr>
          <p:cNvPr id="15" name="Gráfico 1" descr="Seta: girar para a direita com preenchimento sólido">
            <a:extLst>
              <a:ext uri="{FF2B5EF4-FFF2-40B4-BE49-F238E27FC236}">
                <a16:creationId xmlns:a16="http://schemas.microsoft.com/office/drawing/2014/main" id="{8D9F56A2-5046-477F-82A2-988663919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787352" y="6334610"/>
            <a:ext cx="490158" cy="49015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EDBD9E4-007F-4414-B8E8-EE2775D18170}"/>
              </a:ext>
            </a:extLst>
          </p:cNvPr>
          <p:cNvSpPr txBox="1"/>
          <p:nvPr/>
        </p:nvSpPr>
        <p:spPr>
          <a:xfrm>
            <a:off x="6048498" y="6542051"/>
            <a:ext cx="245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R$ Milhões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48BE9ED-7AFF-465A-B40A-9EDD4F1FC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901434"/>
              </p:ext>
            </p:extLst>
          </p:nvPr>
        </p:nvGraphicFramePr>
        <p:xfrm>
          <a:off x="1866490" y="5285907"/>
          <a:ext cx="5054601" cy="1181100"/>
        </p:xfrm>
        <a:graphic>
          <a:graphicData uri="http://schemas.openxmlformats.org/drawingml/2006/table">
            <a:tbl>
              <a:tblPr/>
              <a:tblGrid>
                <a:gridCol w="1277884">
                  <a:extLst>
                    <a:ext uri="{9D8B030D-6E8A-4147-A177-3AD203B41FA5}">
                      <a16:colId xmlns:a16="http://schemas.microsoft.com/office/drawing/2014/main" val="1956059249"/>
                    </a:ext>
                  </a:extLst>
                </a:gridCol>
                <a:gridCol w="104382">
                  <a:extLst>
                    <a:ext uri="{9D8B030D-6E8A-4147-A177-3AD203B41FA5}">
                      <a16:colId xmlns:a16="http://schemas.microsoft.com/office/drawing/2014/main" val="1843370852"/>
                    </a:ext>
                  </a:extLst>
                </a:gridCol>
                <a:gridCol w="1281047">
                  <a:extLst>
                    <a:ext uri="{9D8B030D-6E8A-4147-A177-3AD203B41FA5}">
                      <a16:colId xmlns:a16="http://schemas.microsoft.com/office/drawing/2014/main" val="2183959625"/>
                    </a:ext>
                  </a:extLst>
                </a:gridCol>
                <a:gridCol w="104382">
                  <a:extLst>
                    <a:ext uri="{9D8B030D-6E8A-4147-A177-3AD203B41FA5}">
                      <a16:colId xmlns:a16="http://schemas.microsoft.com/office/drawing/2014/main" val="605330214"/>
                    </a:ext>
                  </a:extLst>
                </a:gridCol>
                <a:gridCol w="1091262">
                  <a:extLst>
                    <a:ext uri="{9D8B030D-6E8A-4147-A177-3AD203B41FA5}">
                      <a16:colId xmlns:a16="http://schemas.microsoft.com/office/drawing/2014/main" val="1612487470"/>
                    </a:ext>
                  </a:extLst>
                </a:gridCol>
                <a:gridCol w="104382">
                  <a:extLst>
                    <a:ext uri="{9D8B030D-6E8A-4147-A177-3AD203B41FA5}">
                      <a16:colId xmlns:a16="http://schemas.microsoft.com/office/drawing/2014/main" val="470676604"/>
                    </a:ext>
                  </a:extLst>
                </a:gridCol>
                <a:gridCol w="1091262">
                  <a:extLst>
                    <a:ext uri="{9D8B030D-6E8A-4147-A177-3AD203B41FA5}">
                      <a16:colId xmlns:a16="http://schemas.microsoft.com/office/drawing/2014/main" val="231018782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24452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Mínimo a Aplicar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278,09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282,42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342,96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58966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Empenhado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192,11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268,23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360,52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10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6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Ciência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Tecnologia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Art. 193 CE -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183BB4-BFC5-486D-A758-2F437416CB22}"/>
              </a:ext>
            </a:extLst>
          </p:cNvPr>
          <p:cNvSpPr txBox="1"/>
          <p:nvPr/>
        </p:nvSpPr>
        <p:spPr>
          <a:xfrm>
            <a:off x="177224" y="2591081"/>
            <a:ext cx="25011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R$ 451,87 milhões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Aplicação mínima </a:t>
            </a: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R$ 487,06 milhões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Total de despesas aplicadas</a:t>
            </a: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757DC5E-EBAF-4D3D-BBE9-BA118D30CF45}"/>
              </a:ext>
            </a:extLst>
          </p:cNvPr>
          <p:cNvSpPr txBox="1"/>
          <p:nvPr/>
        </p:nvSpPr>
        <p:spPr>
          <a:xfrm>
            <a:off x="7781059" y="3607812"/>
            <a:ext cx="90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2,00%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757DC5E-EBAF-4D3D-BBE9-BA118D30CF45}"/>
              </a:ext>
            </a:extLst>
          </p:cNvPr>
          <p:cNvSpPr txBox="1"/>
          <p:nvPr/>
        </p:nvSpPr>
        <p:spPr>
          <a:xfrm>
            <a:off x="3246588" y="2744872"/>
            <a:ext cx="90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2,09%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757DC5E-EBAF-4D3D-BBE9-BA118D30CF45}"/>
              </a:ext>
            </a:extLst>
          </p:cNvPr>
          <p:cNvSpPr txBox="1"/>
          <p:nvPr/>
        </p:nvSpPr>
        <p:spPr>
          <a:xfrm>
            <a:off x="7639742" y="2234530"/>
            <a:ext cx="90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2,16%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717CED4A-7390-4F28-8EF5-8E6854A29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827785"/>
              </p:ext>
            </p:extLst>
          </p:nvPr>
        </p:nvGraphicFramePr>
        <p:xfrm>
          <a:off x="2479277" y="2265837"/>
          <a:ext cx="6382089" cy="2702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E757DC5E-EBAF-4D3D-BBE9-BA118D30CF45}"/>
              </a:ext>
            </a:extLst>
          </p:cNvPr>
          <p:cNvSpPr txBox="1"/>
          <p:nvPr/>
        </p:nvSpPr>
        <p:spPr>
          <a:xfrm>
            <a:off x="5291644" y="2531252"/>
            <a:ext cx="90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2,12%</a:t>
            </a:r>
          </a:p>
        </p:txBody>
      </p:sp>
      <p:pic>
        <p:nvPicPr>
          <p:cNvPr id="18" name="Gráfico 1" descr="Seta: girar para a direita com preenchimento sólido">
            <a:extLst>
              <a:ext uri="{FF2B5EF4-FFF2-40B4-BE49-F238E27FC236}">
                <a16:creationId xmlns:a16="http://schemas.microsoft.com/office/drawing/2014/main" id="{9B20A745-1F93-4EC8-933C-D90682C2C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542273" y="6334610"/>
            <a:ext cx="490158" cy="490158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2D9E5672-DFF4-49B4-9A36-B91E79080DA5}"/>
              </a:ext>
            </a:extLst>
          </p:cNvPr>
          <p:cNvSpPr txBox="1"/>
          <p:nvPr/>
        </p:nvSpPr>
        <p:spPr>
          <a:xfrm>
            <a:off x="5803166" y="6542051"/>
            <a:ext cx="245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R$ Milhões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3141F9F-0083-4DC6-83F5-B5B384410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593809"/>
              </p:ext>
            </p:extLst>
          </p:nvPr>
        </p:nvGraphicFramePr>
        <p:xfrm>
          <a:off x="1627915" y="5386473"/>
          <a:ext cx="5054601" cy="1085850"/>
        </p:xfrm>
        <a:graphic>
          <a:graphicData uri="http://schemas.openxmlformats.org/drawingml/2006/table">
            <a:tbl>
              <a:tblPr/>
              <a:tblGrid>
                <a:gridCol w="1277884">
                  <a:extLst>
                    <a:ext uri="{9D8B030D-6E8A-4147-A177-3AD203B41FA5}">
                      <a16:colId xmlns:a16="http://schemas.microsoft.com/office/drawing/2014/main" val="4094821221"/>
                    </a:ext>
                  </a:extLst>
                </a:gridCol>
                <a:gridCol w="104382">
                  <a:extLst>
                    <a:ext uri="{9D8B030D-6E8A-4147-A177-3AD203B41FA5}">
                      <a16:colId xmlns:a16="http://schemas.microsoft.com/office/drawing/2014/main" val="3824198939"/>
                    </a:ext>
                  </a:extLst>
                </a:gridCol>
                <a:gridCol w="1281047">
                  <a:extLst>
                    <a:ext uri="{9D8B030D-6E8A-4147-A177-3AD203B41FA5}">
                      <a16:colId xmlns:a16="http://schemas.microsoft.com/office/drawing/2014/main" val="3772101762"/>
                    </a:ext>
                  </a:extLst>
                </a:gridCol>
                <a:gridCol w="104382">
                  <a:extLst>
                    <a:ext uri="{9D8B030D-6E8A-4147-A177-3AD203B41FA5}">
                      <a16:colId xmlns:a16="http://schemas.microsoft.com/office/drawing/2014/main" val="1248501470"/>
                    </a:ext>
                  </a:extLst>
                </a:gridCol>
                <a:gridCol w="1091262">
                  <a:extLst>
                    <a:ext uri="{9D8B030D-6E8A-4147-A177-3AD203B41FA5}">
                      <a16:colId xmlns:a16="http://schemas.microsoft.com/office/drawing/2014/main" val="2215590643"/>
                    </a:ext>
                  </a:extLst>
                </a:gridCol>
                <a:gridCol w="104382">
                  <a:extLst>
                    <a:ext uri="{9D8B030D-6E8A-4147-A177-3AD203B41FA5}">
                      <a16:colId xmlns:a16="http://schemas.microsoft.com/office/drawing/2014/main" val="1118701105"/>
                    </a:ext>
                  </a:extLst>
                </a:gridCol>
                <a:gridCol w="1091262">
                  <a:extLst>
                    <a:ext uri="{9D8B030D-6E8A-4147-A177-3AD203B41FA5}">
                      <a16:colId xmlns:a16="http://schemas.microsoft.com/office/drawing/2014/main" val="318858033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837486"/>
                  </a:ext>
                </a:extLst>
              </a:tr>
              <a:tr h="3524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Mínimo a Aplicar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364,42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391,06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451,87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93211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Empenhado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380,82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415,37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487,06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916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1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Previdenciário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Consolidado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183BB4-BFC5-486D-A758-2F437416CB22}"/>
              </a:ext>
            </a:extLst>
          </p:cNvPr>
          <p:cNvSpPr txBox="1"/>
          <p:nvPr/>
        </p:nvSpPr>
        <p:spPr>
          <a:xfrm>
            <a:off x="177224" y="2306409"/>
            <a:ext cx="222954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R$ 4,79 bilhões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Cobertura Insuficiência Financeira do RPPS </a:t>
            </a: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1,24% 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Foi a variação da cobertura da insuficiência,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comparada ao 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exercício anterior</a:t>
            </a: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D9E5672-DFF4-49B4-9A36-B91E79080DA5}"/>
              </a:ext>
            </a:extLst>
          </p:cNvPr>
          <p:cNvSpPr txBox="1"/>
          <p:nvPr/>
        </p:nvSpPr>
        <p:spPr>
          <a:xfrm>
            <a:off x="8281104" y="1616983"/>
            <a:ext cx="245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R$ Bilhões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05B72C29-C75F-484E-8E74-CCF6B3A391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096364"/>
              </p:ext>
            </p:extLst>
          </p:nvPr>
        </p:nvGraphicFramePr>
        <p:xfrm>
          <a:off x="2304001" y="1891072"/>
          <a:ext cx="6840000" cy="29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9985E98-4F1F-459C-AADE-4AC19DD2B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991002"/>
              </p:ext>
            </p:extLst>
          </p:nvPr>
        </p:nvGraphicFramePr>
        <p:xfrm>
          <a:off x="2406770" y="5577526"/>
          <a:ext cx="4572000" cy="8953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62297620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82274822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1677564937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69701905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% Variação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20276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Outubro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1,84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   1,91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3,80%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65605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Novembro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2,06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   2,17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5,42%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9319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Dezembro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2,43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   2,60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7,01%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958335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7642DD29-8AEE-469F-838B-2761F7753ABD}"/>
              </a:ext>
            </a:extLst>
          </p:cNvPr>
          <p:cNvSpPr txBox="1"/>
          <p:nvPr/>
        </p:nvSpPr>
        <p:spPr>
          <a:xfrm>
            <a:off x="3361649" y="5188942"/>
            <a:ext cx="449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Receita Previdenciária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75BD3B-0CED-4370-A663-EBD24A9763D4}"/>
              </a:ext>
            </a:extLst>
          </p:cNvPr>
          <p:cNvSpPr txBox="1"/>
          <p:nvPr/>
        </p:nvSpPr>
        <p:spPr>
          <a:xfrm>
            <a:off x="4623756" y="2966114"/>
            <a:ext cx="905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12,61%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6E5B921-741F-4749-A440-619E523FD65A}"/>
              </a:ext>
            </a:extLst>
          </p:cNvPr>
          <p:cNvSpPr txBox="1"/>
          <p:nvPr/>
        </p:nvSpPr>
        <p:spPr>
          <a:xfrm>
            <a:off x="6883878" y="2949237"/>
            <a:ext cx="905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1,24%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30229A-7A53-4287-9C30-B6F9D4EECA24}"/>
              </a:ext>
            </a:extLst>
          </p:cNvPr>
          <p:cNvSpPr/>
          <p:nvPr/>
        </p:nvSpPr>
        <p:spPr>
          <a:xfrm>
            <a:off x="3579961" y="4789733"/>
            <a:ext cx="336430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C07552-41F8-4F6F-8A00-1691ED72949F}"/>
              </a:ext>
            </a:extLst>
          </p:cNvPr>
          <p:cNvSpPr txBox="1"/>
          <p:nvPr/>
        </p:nvSpPr>
        <p:spPr>
          <a:xfrm>
            <a:off x="3894826" y="4710908"/>
            <a:ext cx="38905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%variação da cobertura da insuficiência em relação ao exercício anterior </a:t>
            </a:r>
          </a:p>
        </p:txBody>
      </p:sp>
    </p:spTree>
    <p:extLst>
      <p:ext uri="{BB962C8B-B14F-4D97-AF65-F5344CB8AC3E}">
        <p14:creationId xmlns:p14="http://schemas.microsoft.com/office/powerpoint/2010/main" val="27263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4F0DEB-9F40-4A71-B589-ABAE417FF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081" y="1102370"/>
            <a:ext cx="7540322" cy="2928470"/>
          </a:xfrm>
        </p:spPr>
        <p:txBody>
          <a:bodyPr anchor="b">
            <a:normAutofit/>
          </a:bodyPr>
          <a:lstStyle/>
          <a:p>
            <a:r>
              <a:rPr lang="pt-BR" sz="420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AUDIÊNCIA PÚBLICA</a:t>
            </a:r>
            <a:br>
              <a:rPr lang="pt-BR" sz="420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360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de Responsabilidade Fiscal </a:t>
            </a:r>
            <a:br>
              <a:rPr lang="pt-BR" sz="360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t-BR" sz="36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6E7918-DA51-4E69-8124-336086152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/>
          </a:bodyPr>
          <a:lstStyle/>
          <a:p>
            <a:r>
              <a:rPr lang="pt-BR" sz="4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- 3º Quadrimestre de 2021 -</a:t>
            </a:r>
            <a:endParaRPr lang="pt-BR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Art. 9º, § 4º, da Lei Complementar Federal nº 101/2000 </a:t>
            </a:r>
          </a:p>
        </p:txBody>
      </p:sp>
    </p:spTree>
    <p:extLst>
      <p:ext uri="{BB962C8B-B14F-4D97-AF65-F5344CB8AC3E}">
        <p14:creationId xmlns:p14="http://schemas.microsoft.com/office/powerpoint/2010/main" val="20057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Aplicação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Desenvolvimento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Social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183BB4-BFC5-486D-A758-2F437416CB22}"/>
              </a:ext>
            </a:extLst>
          </p:cNvPr>
          <p:cNvSpPr txBox="1"/>
          <p:nvPr/>
        </p:nvSpPr>
        <p:spPr>
          <a:xfrm>
            <a:off x="171944" y="1910457"/>
            <a:ext cx="25011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R$ 60,73 milhões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Total de despesas executadas</a:t>
            </a: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R$ 54,90 milhões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Total executado com recursos do tesouro, que corresponde a 90,4% do total.</a:t>
            </a:r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CCFD35B4-7D0A-489B-ACEE-93B3D5A6C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869048"/>
              </p:ext>
            </p:extLst>
          </p:nvPr>
        </p:nvGraphicFramePr>
        <p:xfrm>
          <a:off x="3014575" y="2496789"/>
          <a:ext cx="5760000" cy="32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8" name="Gráfico 27">
                <a:extLst>
                  <a:ext uri="{FF2B5EF4-FFF2-40B4-BE49-F238E27FC236}">
                    <a16:creationId xmlns:a16="http://schemas.microsoft.com/office/drawing/2014/main" id="{F112366A-55A0-48CE-9743-381D394CEDB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0953771"/>
                  </p:ext>
                </p:extLst>
              </p:nvPr>
            </p:nvGraphicFramePr>
            <p:xfrm>
              <a:off x="171943" y="4495780"/>
              <a:ext cx="2448000" cy="2232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8" name="Gráfico 27">
                <a:extLst>
                  <a:ext uri="{FF2B5EF4-FFF2-40B4-BE49-F238E27FC236}">
                    <a16:creationId xmlns:a16="http://schemas.microsoft.com/office/drawing/2014/main" id="{F112366A-55A0-48CE-9743-381D394CED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943" y="4495780"/>
                <a:ext cx="2448000" cy="223200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CaixaDeTexto 28">
            <a:extLst>
              <a:ext uri="{FF2B5EF4-FFF2-40B4-BE49-F238E27FC236}">
                <a16:creationId xmlns:a16="http://schemas.microsoft.com/office/drawing/2014/main" id="{14DFE1F0-0C43-4A04-A544-A1492BEA6B25}"/>
              </a:ext>
            </a:extLst>
          </p:cNvPr>
          <p:cNvSpPr txBox="1"/>
          <p:nvPr/>
        </p:nvSpPr>
        <p:spPr>
          <a:xfrm>
            <a:off x="882519" y="5325956"/>
            <a:ext cx="10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90,4%</a:t>
            </a:r>
          </a:p>
        </p:txBody>
      </p:sp>
      <p:pic>
        <p:nvPicPr>
          <p:cNvPr id="30" name="Gráfico 1" descr="Seta: girar para a direita com preenchimento sólido">
            <a:extLst>
              <a:ext uri="{FF2B5EF4-FFF2-40B4-BE49-F238E27FC236}">
                <a16:creationId xmlns:a16="http://schemas.microsoft.com/office/drawing/2014/main" id="{EB80F41C-A066-45EC-9DBD-81E9879112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8284418" y="5455710"/>
            <a:ext cx="490158" cy="490158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B03790C7-BB00-4655-83C4-37F4564A4B9D}"/>
              </a:ext>
            </a:extLst>
          </p:cNvPr>
          <p:cNvSpPr txBox="1"/>
          <p:nvPr/>
        </p:nvSpPr>
        <p:spPr>
          <a:xfrm>
            <a:off x="7468064" y="5694249"/>
            <a:ext cx="245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R$ Milhões</a:t>
            </a:r>
          </a:p>
        </p:txBody>
      </p:sp>
    </p:spTree>
    <p:extLst>
      <p:ext uri="{BB962C8B-B14F-4D97-AF65-F5344CB8AC3E}">
        <p14:creationId xmlns:p14="http://schemas.microsoft.com/office/powerpoint/2010/main" val="37682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9624"/>
            <a:ext cx="5297791" cy="1159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0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0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0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Segurança</a:t>
            </a:r>
            <a:r>
              <a:rPr lang="en-US" sz="30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Pública</a:t>
            </a:r>
            <a:r>
              <a:rPr lang="en-US" sz="30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30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lang="en-US" sz="30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Prisional</a:t>
            </a:r>
            <a:r>
              <a:rPr lang="en-US" sz="30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30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Socioeducativa</a:t>
            </a:r>
            <a:r>
              <a:rPr lang="en-US" sz="30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183BB4-BFC5-486D-A758-2F437416CB22}"/>
              </a:ext>
            </a:extLst>
          </p:cNvPr>
          <p:cNvSpPr txBox="1"/>
          <p:nvPr/>
        </p:nvSpPr>
        <p:spPr>
          <a:xfrm>
            <a:off x="171944" y="1910457"/>
            <a:ext cx="25011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R$ 3,96 bilhões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Total de despesas executadas</a:t>
            </a: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R$ 2,93 bilhões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Total executado com recursos do </a:t>
            </a:r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Tesouro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, que corresponde a 73,9% do total.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4DFE1F0-0C43-4A04-A544-A1492BEA6B25}"/>
              </a:ext>
            </a:extLst>
          </p:cNvPr>
          <p:cNvSpPr txBox="1"/>
          <p:nvPr/>
        </p:nvSpPr>
        <p:spPr>
          <a:xfrm>
            <a:off x="882519" y="5256610"/>
            <a:ext cx="10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73,9%</a:t>
            </a:r>
          </a:p>
        </p:txBody>
      </p:sp>
      <p:pic>
        <p:nvPicPr>
          <p:cNvPr id="30" name="Gráfico 1" descr="Seta: girar para a direita com preenchimento sólido">
            <a:extLst>
              <a:ext uri="{FF2B5EF4-FFF2-40B4-BE49-F238E27FC236}">
                <a16:creationId xmlns:a16="http://schemas.microsoft.com/office/drawing/2014/main" id="{EB80F41C-A066-45EC-9DBD-81E987911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297414" y="5085817"/>
            <a:ext cx="490158" cy="490158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B03790C7-BB00-4655-83C4-37F4564A4B9D}"/>
              </a:ext>
            </a:extLst>
          </p:cNvPr>
          <p:cNvSpPr txBox="1"/>
          <p:nvPr/>
        </p:nvSpPr>
        <p:spPr>
          <a:xfrm>
            <a:off x="7389951" y="5329754"/>
            <a:ext cx="245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R$ Bilhões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Gráfico 14">
                <a:extLst>
                  <a:ext uri="{FF2B5EF4-FFF2-40B4-BE49-F238E27FC236}">
                    <a16:creationId xmlns:a16="http://schemas.microsoft.com/office/drawing/2014/main" id="{1F732057-5ED6-47BD-A912-B810B0B7788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18086063"/>
                  </p:ext>
                </p:extLst>
              </p:nvPr>
            </p:nvGraphicFramePr>
            <p:xfrm>
              <a:off x="-426321" y="4277689"/>
              <a:ext cx="3600000" cy="2448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5" name="Gráfico 14">
                <a:extLst>
                  <a:ext uri="{FF2B5EF4-FFF2-40B4-BE49-F238E27FC236}">
                    <a16:creationId xmlns:a16="http://schemas.microsoft.com/office/drawing/2014/main" id="{1F732057-5ED6-47BD-A912-B810B0B778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26321" y="4277689"/>
                <a:ext cx="3600000" cy="244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CFD35B4-7D0A-489B-ACEE-93B3D5A6C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218359"/>
              </p:ext>
            </p:extLst>
          </p:nvPr>
        </p:nvGraphicFramePr>
        <p:xfrm>
          <a:off x="2535894" y="2540513"/>
          <a:ext cx="6516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884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Investimentos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Executivo</a:t>
            </a: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183BB4-BFC5-486D-A758-2F437416CB22}"/>
              </a:ext>
            </a:extLst>
          </p:cNvPr>
          <p:cNvSpPr txBox="1"/>
          <p:nvPr/>
        </p:nvSpPr>
        <p:spPr>
          <a:xfrm>
            <a:off x="131293" y="1774520"/>
            <a:ext cx="25011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R$ 2,19 bilhões,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Total das despesas em Investimentos,</a:t>
            </a:r>
          </a:p>
          <a:p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68,08%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superior ao exercício anterior.</a:t>
            </a: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5" name="Gráfico 14" descr="Gráfico">
            <a:extLst>
              <a:ext uri="{FF2B5EF4-FFF2-40B4-BE49-F238E27FC236}">
                <a16:creationId xmlns:a16="http://schemas.microsoft.com/office/drawing/2014/main" id="{18457AB7-75D4-46A0-A783-C2FFD90E1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901142"/>
              </p:ext>
            </p:extLst>
          </p:nvPr>
        </p:nvGraphicFramePr>
        <p:xfrm>
          <a:off x="-280357" y="2347318"/>
          <a:ext cx="4623284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369089" y="3059668"/>
            <a:ext cx="85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89%</a:t>
            </a:r>
          </a:p>
        </p:txBody>
      </p:sp>
      <p:sp>
        <p:nvSpPr>
          <p:cNvPr id="17" name="CaixaDeTexto 2"/>
          <p:cNvSpPr txBox="1"/>
          <p:nvPr/>
        </p:nvSpPr>
        <p:spPr>
          <a:xfrm>
            <a:off x="1175074" y="4830916"/>
            <a:ext cx="856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59%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1293" y="3859637"/>
            <a:ext cx="196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Aplicação com Recursos Próprios</a:t>
            </a:r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547112"/>
              </p:ext>
            </p:extLst>
          </p:nvPr>
        </p:nvGraphicFramePr>
        <p:xfrm>
          <a:off x="3360761" y="2974606"/>
          <a:ext cx="5815456" cy="379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669375" y="4264819"/>
            <a:ext cx="1111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R$1,37Bi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071245" y="4159789"/>
            <a:ext cx="1105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R$1,02Bi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236271" y="3753007"/>
            <a:ext cx="1085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R$1,30Bi</a:t>
            </a:r>
          </a:p>
        </p:txBody>
      </p:sp>
      <p:sp>
        <p:nvSpPr>
          <p:cNvPr id="29" name="CaixaDeTexto 7"/>
          <p:cNvSpPr txBox="1"/>
          <p:nvPr/>
        </p:nvSpPr>
        <p:spPr>
          <a:xfrm>
            <a:off x="7664336" y="2588353"/>
            <a:ext cx="121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R$2,19 Bi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1B5F1BE-9249-4E9D-9563-AEDFF9DE9ED2}"/>
              </a:ext>
            </a:extLst>
          </p:cNvPr>
          <p:cNvSpPr txBox="1"/>
          <p:nvPr/>
        </p:nvSpPr>
        <p:spPr>
          <a:xfrm>
            <a:off x="8270718" y="6421752"/>
            <a:ext cx="899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Segoe UI" panose="020B0502040204020203" pitchFamily="34" charset="0"/>
                <a:cs typeface="Segoe UI" panose="020B0502040204020203" pitchFamily="34" charset="0"/>
              </a:rPr>
              <a:t>R$ Milhões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47BC4F-9746-4C7F-8C0C-5FFE6695E3E7}"/>
              </a:ext>
            </a:extLst>
          </p:cNvPr>
          <p:cNvSpPr txBox="1"/>
          <p:nvPr/>
        </p:nvSpPr>
        <p:spPr>
          <a:xfrm>
            <a:off x="520799" y="6421752"/>
            <a:ext cx="1179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R$ 455 Mi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ADD89C2-A8CD-4E31-BA07-012E06A1B720}"/>
              </a:ext>
            </a:extLst>
          </p:cNvPr>
          <p:cNvSpPr txBox="1"/>
          <p:nvPr/>
        </p:nvSpPr>
        <p:spPr>
          <a:xfrm>
            <a:off x="1667614" y="4884798"/>
            <a:ext cx="1179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R$ 606 Mi</a:t>
            </a:r>
          </a:p>
        </p:txBody>
      </p:sp>
      <p:sp>
        <p:nvSpPr>
          <p:cNvPr id="43" name="CaixaDeTexto 3">
            <a:extLst>
              <a:ext uri="{FF2B5EF4-FFF2-40B4-BE49-F238E27FC236}">
                <a16:creationId xmlns:a16="http://schemas.microsoft.com/office/drawing/2014/main" id="{08A001BC-DAC5-499E-86D2-715E10B77DC2}"/>
              </a:ext>
            </a:extLst>
          </p:cNvPr>
          <p:cNvSpPr txBox="1"/>
          <p:nvPr/>
        </p:nvSpPr>
        <p:spPr>
          <a:xfrm>
            <a:off x="3369087" y="2466734"/>
            <a:ext cx="134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R$ 1,96 Bi</a:t>
            </a:r>
          </a:p>
        </p:txBody>
      </p:sp>
    </p:spTree>
    <p:extLst>
      <p:ext uri="{BB962C8B-B14F-4D97-AF65-F5344CB8AC3E}">
        <p14:creationId xmlns:p14="http://schemas.microsoft.com/office/powerpoint/2010/main" val="16029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Capacidade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Pagamento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CAPAG -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0542E42-1EE6-41C2-A895-C3385C239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476719"/>
              </p:ext>
            </p:extLst>
          </p:nvPr>
        </p:nvGraphicFramePr>
        <p:xfrm>
          <a:off x="360363" y="2293938"/>
          <a:ext cx="717867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Worksheet" r:id="rId4" imgW="6191410" imgH="2038208" progId="Excel.Sheet.12">
                  <p:embed/>
                </p:oleObj>
              </mc:Choice>
              <mc:Fallback>
                <p:oleObj name="Worksheet" r:id="rId4" imgW="6191410" imgH="2038208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50542E42-1EE6-41C2-A895-C3385C239F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363" y="2293938"/>
                        <a:ext cx="7178675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áfico 6" descr="Seta: curva no sentido horário com preenchimento sólido">
            <a:extLst>
              <a:ext uri="{FF2B5EF4-FFF2-40B4-BE49-F238E27FC236}">
                <a16:creationId xmlns:a16="http://schemas.microsoft.com/office/drawing/2014/main" id="{60BEB52B-A03B-4145-8F77-F93ECEBDA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7394502" y="4808431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64A1BE9-C94D-4140-9693-3774A005D403}"/>
              </a:ext>
            </a:extLst>
          </p:cNvPr>
          <p:cNvSpPr txBox="1"/>
          <p:nvPr/>
        </p:nvSpPr>
        <p:spPr>
          <a:xfrm>
            <a:off x="6935637" y="5722832"/>
            <a:ext cx="201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Divulgação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2022</a:t>
            </a:r>
          </a:p>
        </p:txBody>
      </p:sp>
    </p:spTree>
    <p:extLst>
      <p:ext uri="{BB962C8B-B14F-4D97-AF65-F5344CB8AC3E}">
        <p14:creationId xmlns:p14="http://schemas.microsoft.com/office/powerpoint/2010/main" val="39707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Indicadores</a:t>
            </a:r>
            <a:r>
              <a:rPr lang="en-US" sz="35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35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Endividamento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36225"/>
              </p:ext>
            </p:extLst>
          </p:nvPr>
        </p:nvGraphicFramePr>
        <p:xfrm>
          <a:off x="1079998" y="1817637"/>
          <a:ext cx="6984000" cy="4747890"/>
        </p:xfrm>
        <a:graphic>
          <a:graphicData uri="http://schemas.openxmlformats.org/drawingml/2006/table">
            <a:tbl>
              <a:tblPr/>
              <a:tblGrid>
                <a:gridCol w="3042111">
                  <a:extLst>
                    <a:ext uri="{9D8B030D-6E8A-4147-A177-3AD203B41FA5}">
                      <a16:colId xmlns:a16="http://schemas.microsoft.com/office/drawing/2014/main" val="266805135"/>
                    </a:ext>
                  </a:extLst>
                </a:gridCol>
                <a:gridCol w="1853114">
                  <a:extLst>
                    <a:ext uri="{9D8B030D-6E8A-4147-A177-3AD203B41FA5}">
                      <a16:colId xmlns:a16="http://schemas.microsoft.com/office/drawing/2014/main" val="2939592085"/>
                    </a:ext>
                  </a:extLst>
                </a:gridCol>
                <a:gridCol w="2088775">
                  <a:extLst>
                    <a:ext uri="{9D8B030D-6E8A-4147-A177-3AD203B41FA5}">
                      <a16:colId xmlns:a16="http://schemas.microsoft.com/office/drawing/2014/main" val="4190990366"/>
                    </a:ext>
                  </a:extLst>
                </a:gridCol>
              </a:tblGrid>
              <a:tr h="21684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Dívida Consolidada Líquida </a:t>
                      </a:r>
                    </a:p>
                  </a:txBody>
                  <a:tcPr marL="7415" marR="7415" marT="7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81647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Saldo em 31/12/2021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Saldo em 31/12/2022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98105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Dívida Consolidada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24.114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22.973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147144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Disponibilidade de Caixa Líquida 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4.817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6.241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469856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Dívida Consolidada Líquida 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19.022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16.481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34192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RCL AJUSTADA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26.847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31.040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648863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% da DCL/RCL Ajustada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70,85%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53,10%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982349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Limite 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200%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200%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900080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300900"/>
                  </a:ext>
                </a:extLst>
              </a:tr>
              <a:tr h="216841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Operações de Crédito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862935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Saldo em 31/12/2021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Saldo em 31/12/2022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62521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Operações de Crédito para fins de limite</a:t>
                      </a:r>
                    </a:p>
                  </a:txBody>
                  <a:tcPr marL="7415" marR="7415" marT="7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131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0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930621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RCL AJUSTADA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26.847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31.040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635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% Operações de Crédito/RCL Ajustada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0,49%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0%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91581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Limite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16%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16%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5410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rtl="0" fontAlgn="b"/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300" b="0" i="0" u="none" strike="noStrike">
                        <a:solidFill>
                          <a:srgbClr val="008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388208"/>
                  </a:ext>
                </a:extLst>
              </a:tr>
              <a:tr h="216841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Garantias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98638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Saldo em 31/12/2021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Saldo em 31/12/2022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6231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Garantias Concedidas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1.307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1.683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437321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RCL AJUSTADA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26.847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31.040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558211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% Garantias/RCL Ajustada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4,87%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5,42%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296308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Limite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22%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22%</a:t>
                      </a:r>
                    </a:p>
                  </a:txBody>
                  <a:tcPr marL="7415" marR="7415" marT="7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137501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A7F8729-8BD1-4FF3-982E-CB1DFC9691AE}"/>
              </a:ext>
            </a:extLst>
          </p:cNvPr>
          <p:cNvSpPr txBox="1"/>
          <p:nvPr/>
        </p:nvSpPr>
        <p:spPr>
          <a:xfrm>
            <a:off x="7402751" y="6529101"/>
            <a:ext cx="245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R$ Milhões</a:t>
            </a:r>
          </a:p>
        </p:txBody>
      </p:sp>
      <p:pic>
        <p:nvPicPr>
          <p:cNvPr id="17" name="Gráfico 1" descr="Seta: girar para a direita com preenchimento sólido">
            <a:extLst>
              <a:ext uri="{FF2B5EF4-FFF2-40B4-BE49-F238E27FC236}">
                <a16:creationId xmlns:a16="http://schemas.microsoft.com/office/drawing/2014/main" id="{BD14DD8F-B2E3-4E5E-971E-6B522B740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197832" y="6274538"/>
            <a:ext cx="572125" cy="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Metas PAF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2AE511D-2F15-4454-B353-F77657855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561303"/>
              </p:ext>
            </p:extLst>
          </p:nvPr>
        </p:nvGraphicFramePr>
        <p:xfrm>
          <a:off x="739472" y="1964764"/>
          <a:ext cx="7239961" cy="4436745"/>
        </p:xfrm>
        <a:graphic>
          <a:graphicData uri="http://schemas.openxmlformats.org/drawingml/2006/table">
            <a:tbl>
              <a:tblPr/>
              <a:tblGrid>
                <a:gridCol w="2821170">
                  <a:extLst>
                    <a:ext uri="{9D8B030D-6E8A-4147-A177-3AD203B41FA5}">
                      <a16:colId xmlns:a16="http://schemas.microsoft.com/office/drawing/2014/main" val="102681263"/>
                    </a:ext>
                  </a:extLst>
                </a:gridCol>
                <a:gridCol w="1531380">
                  <a:extLst>
                    <a:ext uri="{9D8B030D-6E8A-4147-A177-3AD203B41FA5}">
                      <a16:colId xmlns:a16="http://schemas.microsoft.com/office/drawing/2014/main" val="3059120120"/>
                    </a:ext>
                  </a:extLst>
                </a:gridCol>
                <a:gridCol w="1531380">
                  <a:extLst>
                    <a:ext uri="{9D8B030D-6E8A-4147-A177-3AD203B41FA5}">
                      <a16:colId xmlns:a16="http://schemas.microsoft.com/office/drawing/2014/main" val="4128802861"/>
                    </a:ext>
                  </a:extLst>
                </a:gridCol>
                <a:gridCol w="1356031">
                  <a:extLst>
                    <a:ext uri="{9D8B030D-6E8A-4147-A177-3AD203B41FA5}">
                      <a16:colId xmlns:a16="http://schemas.microsoft.com/office/drawing/2014/main" val="412402683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Meta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Resultado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Cumprimento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30209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Meta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03486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Endividamento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81,18%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74,01%</a:t>
                      </a:r>
                      <a:endParaRPr lang="pt-BR" sz="1400" b="0" i="0" u="none" strike="noStrike" dirty="0">
                        <a:solidFill>
                          <a:srgbClr val="008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11401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Dívida Consolidada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23.641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   </a:t>
                      </a:r>
                      <a:r>
                        <a:rPr lang="pt-BR" sz="14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22.974</a:t>
                      </a:r>
                      <a:endParaRPr lang="pt-BR" sz="1400" b="0" i="0" u="none" strike="noStrike" dirty="0">
                        <a:solidFill>
                          <a:srgbClr val="008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0768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RCL AJUSTADA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29.121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   </a:t>
                      </a:r>
                      <a:r>
                        <a:rPr lang="pt-BR" sz="14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31.040  </a:t>
                      </a:r>
                      <a:endParaRPr lang="pt-BR" sz="1400" b="0" i="0" u="none" strike="noStrike" dirty="0">
                        <a:solidFill>
                          <a:srgbClr val="008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59166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8175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Meta 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117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Resultado Primário (R$)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1.513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  </a:t>
                      </a:r>
                      <a:r>
                        <a:rPr lang="pt-BR" sz="1400" b="0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  </a:t>
                      </a:r>
                      <a:r>
                        <a:rPr lang="pt-BR" sz="1400" b="0" i="0" u="none" strike="noStrike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3.645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42632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81098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Meta 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8036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Despesa com Pessoal Consolidada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52,05%</a:t>
                      </a:r>
                      <a:endParaRPr lang="pt-BR" sz="1400" b="0" i="0" u="none" strike="noStrike" dirty="0">
                        <a:solidFill>
                          <a:srgbClr val="008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73025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73785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Meta 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57836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Arrecadação Própria (R$)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33.737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   34.820</a:t>
                      </a:r>
                      <a:r>
                        <a:rPr lang="pt-BR" sz="1400" b="0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18469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64368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Meta 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30249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Disponibilidade de Caixa do Poder Executivo (recursos não vinculados)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&gt; 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     2.560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602951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9A7F8729-8BD1-4FF3-982E-CB1DFC9691AE}"/>
              </a:ext>
            </a:extLst>
          </p:cNvPr>
          <p:cNvSpPr txBox="1"/>
          <p:nvPr/>
        </p:nvSpPr>
        <p:spPr>
          <a:xfrm>
            <a:off x="7175263" y="6306336"/>
            <a:ext cx="245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R$ Milhões</a:t>
            </a:r>
          </a:p>
        </p:txBody>
      </p:sp>
      <p:pic>
        <p:nvPicPr>
          <p:cNvPr id="11" name="Gráfico 1" descr="Seta: girar para a direita com preenchimento sólido">
            <a:extLst>
              <a:ext uri="{FF2B5EF4-FFF2-40B4-BE49-F238E27FC236}">
                <a16:creationId xmlns:a16="http://schemas.microsoft.com/office/drawing/2014/main" id="{BD14DD8F-B2E3-4E5E-971E-6B522B740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7911770" y="6020273"/>
            <a:ext cx="572125" cy="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Primário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Nominal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183BB4-BFC5-486D-A758-2F437416CB22}"/>
              </a:ext>
            </a:extLst>
          </p:cNvPr>
          <p:cNvSpPr txBox="1"/>
          <p:nvPr/>
        </p:nvSpPr>
        <p:spPr>
          <a:xfrm>
            <a:off x="171944" y="1832986"/>
            <a:ext cx="25011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R$ 32,03 bilhões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Total das Receitas Primárias</a:t>
            </a: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R$ 28,38 bilhões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Total das Despesas Primárias </a:t>
            </a: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3D668F6F-5960-4EA8-9935-A934811C5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233105"/>
              </p:ext>
            </p:extLst>
          </p:nvPr>
        </p:nvGraphicFramePr>
        <p:xfrm>
          <a:off x="3622547" y="156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F1D40B20-7933-4F0A-8BFD-FC2C40C262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239647"/>
              </p:ext>
            </p:extLst>
          </p:nvPr>
        </p:nvGraphicFramePr>
        <p:xfrm>
          <a:off x="3622546" y="41456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2912D564-B6E1-4820-9BC4-E4E25CE5E50E}"/>
              </a:ext>
            </a:extLst>
          </p:cNvPr>
          <p:cNvSpPr txBox="1"/>
          <p:nvPr/>
        </p:nvSpPr>
        <p:spPr>
          <a:xfrm>
            <a:off x="7293635" y="3618090"/>
            <a:ext cx="152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Meta 2021</a:t>
            </a:r>
          </a:p>
          <a:p>
            <a:pPr algn="ctr"/>
            <a:r>
              <a:rPr lang="pt-BR" sz="1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R$1,35 Bilhões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88EDF9-6401-457B-99AE-8C13F1C9C757}"/>
              </a:ext>
            </a:extLst>
          </p:cNvPr>
          <p:cNvSpPr txBox="1"/>
          <p:nvPr/>
        </p:nvSpPr>
        <p:spPr>
          <a:xfrm>
            <a:off x="4067352" y="3618090"/>
            <a:ext cx="1123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R$ 1,99 Bi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887A310-77B4-4C26-B3E9-8FC119173DC0}"/>
              </a:ext>
            </a:extLst>
          </p:cNvPr>
          <p:cNvSpPr txBox="1"/>
          <p:nvPr/>
        </p:nvSpPr>
        <p:spPr>
          <a:xfrm>
            <a:off x="5591996" y="3056338"/>
            <a:ext cx="109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R$ 2,68 Bi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3E95D1B-6E15-47BE-BA21-F6AAA961E2B5}"/>
              </a:ext>
            </a:extLst>
          </p:cNvPr>
          <p:cNvSpPr txBox="1"/>
          <p:nvPr/>
        </p:nvSpPr>
        <p:spPr>
          <a:xfrm>
            <a:off x="7497782" y="1929063"/>
            <a:ext cx="137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R$ 3,65 Bi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6D13EB2-7178-4816-B734-1927E0C034E5}"/>
              </a:ext>
            </a:extLst>
          </p:cNvPr>
          <p:cNvSpPr txBox="1"/>
          <p:nvPr/>
        </p:nvSpPr>
        <p:spPr>
          <a:xfrm>
            <a:off x="7315366" y="5745939"/>
            <a:ext cx="175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Meta 2021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R$551,34 Milhões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3095431-4CC0-45B6-BFE1-7526C0C75839}"/>
              </a:ext>
            </a:extLst>
          </p:cNvPr>
          <p:cNvSpPr txBox="1"/>
          <p:nvPr/>
        </p:nvSpPr>
        <p:spPr>
          <a:xfrm>
            <a:off x="4033123" y="5535222"/>
            <a:ext cx="115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R$ 1,04 Bi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1D71DA0-A6B8-4321-8D2D-357608FC0924}"/>
              </a:ext>
            </a:extLst>
          </p:cNvPr>
          <p:cNvSpPr txBox="1"/>
          <p:nvPr/>
        </p:nvSpPr>
        <p:spPr>
          <a:xfrm>
            <a:off x="5530967" y="4782959"/>
            <a:ext cx="1154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R$ 1,54 Bi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3CF5F23-5BA6-4787-85B5-86F146602350}"/>
              </a:ext>
            </a:extLst>
          </p:cNvPr>
          <p:cNvSpPr txBox="1"/>
          <p:nvPr/>
        </p:nvSpPr>
        <p:spPr>
          <a:xfrm>
            <a:off x="7497782" y="4260091"/>
            <a:ext cx="131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</a:t>
            </a:r>
            <a:r>
              <a:rPr lang="pt-BR" b="1" u="sng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1,70 </a:t>
            </a:r>
            <a:r>
              <a:rPr lang="pt-BR" b="1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A33FDDC-02F7-4BDE-8337-A501ABA5F2A0}"/>
              </a:ext>
            </a:extLst>
          </p:cNvPr>
          <p:cNvSpPr txBox="1"/>
          <p:nvPr/>
        </p:nvSpPr>
        <p:spPr>
          <a:xfrm>
            <a:off x="3987150" y="2071647"/>
            <a:ext cx="123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</a:t>
            </a:r>
          </a:p>
          <a:p>
            <a:pPr algn="ctr"/>
            <a:r>
              <a:rPr lang="pt-BR" sz="1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Primário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CC67C41-F5CD-40E5-9A96-1265A42BEB18}"/>
              </a:ext>
            </a:extLst>
          </p:cNvPr>
          <p:cNvSpPr txBox="1"/>
          <p:nvPr/>
        </p:nvSpPr>
        <p:spPr>
          <a:xfrm>
            <a:off x="3956955" y="4362765"/>
            <a:ext cx="123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Nominal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1149468F-32B8-4108-A4E7-0DE510C4A7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518802"/>
              </p:ext>
            </p:extLst>
          </p:nvPr>
        </p:nvGraphicFramePr>
        <p:xfrm>
          <a:off x="-98184" y="3932460"/>
          <a:ext cx="352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90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3771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6E7918-DA51-4E69-8124-336086152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659" y="3043055"/>
            <a:ext cx="3604268" cy="838831"/>
          </a:xfrm>
        </p:spPr>
        <p:txBody>
          <a:bodyPr anchor="b">
            <a:normAutofit/>
          </a:bodyPr>
          <a:lstStyle/>
          <a:p>
            <a:pPr algn="l"/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Obrigado!</a:t>
            </a:r>
          </a:p>
        </p:txBody>
      </p:sp>
      <p:pic>
        <p:nvPicPr>
          <p:cNvPr id="17" name="Imagem 16" descr="Texto&#10;&#10;Descrição gerada automaticamente com confiança média">
            <a:extLst>
              <a:ext uri="{FF2B5EF4-FFF2-40B4-BE49-F238E27FC236}">
                <a16:creationId xmlns:a16="http://schemas.microsoft.com/office/drawing/2014/main" id="{A84EFF9B-9642-4021-821D-3F27EB52C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52" y="2973719"/>
            <a:ext cx="3106320" cy="182496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5977"/>
            <a:ext cx="4679005" cy="6863979"/>
            <a:chOff x="305" y="-5977"/>
            <a:chExt cx="6238675" cy="686397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09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Publicações</a:t>
            </a:r>
            <a:r>
              <a:rPr lang="en-US" sz="3500" kern="12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Legais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D03CC8A-0668-4994-95CF-6767AC9C498B}"/>
              </a:ext>
            </a:extLst>
          </p:cNvPr>
          <p:cNvSpPr txBox="1"/>
          <p:nvPr/>
        </p:nvSpPr>
        <p:spPr>
          <a:xfrm>
            <a:off x="121811" y="2243193"/>
            <a:ext cx="89003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 – </a:t>
            </a:r>
            <a:r>
              <a:rPr lang="pt-BR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6º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Bimestre de </a:t>
            </a:r>
            <a:r>
              <a:rPr lang="pt-BR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2021 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Publicado Portaria GABS/SEF n° 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27, 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no DOE n° 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21.698 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28/01/22;</a:t>
            </a:r>
          </a:p>
          <a:p>
            <a:pPr algn="ctr"/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Republicação Portaria GABS/SEF nº 101 no DOE 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nº 21.723 em 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07/03/22 </a:t>
            </a:r>
          </a:p>
          <a:p>
            <a:pPr algn="ctr"/>
            <a:endParaRPr lang="pt-BR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Relatório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de Gestão Fiscal do Poder Executivo – </a:t>
            </a:r>
            <a:r>
              <a:rPr lang="pt-BR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3º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Quadrimestre de </a:t>
            </a:r>
            <a:r>
              <a:rPr lang="pt-BR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2021 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Publicado Ato n° 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141, 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no DOE n° 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21.698 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28/01/22. </a:t>
            </a:r>
          </a:p>
          <a:p>
            <a:pPr algn="ctr"/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Republicação Ato nº 518, no DOE 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nº 21.723 em 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07/03/22.</a:t>
            </a:r>
          </a:p>
          <a:p>
            <a:pPr algn="ctr"/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www.sef.sc.gov.br</a:t>
            </a:r>
            <a:r>
              <a:rPr lang="pt-BR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pt-BR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www.transparencia.sc.gov.br</a:t>
            </a: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Orçamentário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47A5779-150E-42E8-B8E6-B5B1BB0B74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281420"/>
              </p:ext>
            </p:extLst>
          </p:nvPr>
        </p:nvGraphicFramePr>
        <p:xfrm>
          <a:off x="2569100" y="2254369"/>
          <a:ext cx="6662738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BD03CC8A-0668-4994-95CF-6767AC9C498B}"/>
              </a:ext>
            </a:extLst>
          </p:cNvPr>
          <p:cNvSpPr txBox="1"/>
          <p:nvPr/>
        </p:nvSpPr>
        <p:spPr>
          <a:xfrm>
            <a:off x="168179" y="2422538"/>
            <a:ext cx="23129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R$ 414 milhões</a:t>
            </a:r>
          </a:p>
          <a:p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Superavit orçamentário do exercício </a:t>
            </a:r>
          </a:p>
          <a:p>
            <a:endParaRPr lang="pt-BR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R$ </a:t>
            </a:r>
            <a:r>
              <a:rPr lang="pt-BR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2,48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bilhões </a:t>
            </a:r>
          </a:p>
          <a:p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despesas executadas com recursos de superavit de anos anteriores</a:t>
            </a:r>
          </a:p>
          <a:p>
            <a:endParaRPr lang="pt-BR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R$ </a:t>
            </a:r>
            <a:r>
              <a:rPr lang="pt-BR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2,89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bilhões</a:t>
            </a:r>
          </a:p>
          <a:p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Superavit orçamentário considerando somente as despesas executadas com recursos arrecadados no ano.</a:t>
            </a:r>
          </a:p>
        </p:txBody>
      </p:sp>
      <p:pic>
        <p:nvPicPr>
          <p:cNvPr id="13" name="Gráfico 1" descr="Seta: girar para a direita com preenchimento sólido">
            <a:extLst>
              <a:ext uri="{FF2B5EF4-FFF2-40B4-BE49-F238E27FC236}">
                <a16:creationId xmlns:a16="http://schemas.microsoft.com/office/drawing/2014/main" id="{B8C76E22-F4CD-4B0F-A075-B7260E139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483895" y="5614351"/>
            <a:ext cx="572125" cy="57212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E664A0C-CE30-4722-A61C-C2E704C8760B}"/>
              </a:ext>
            </a:extLst>
          </p:cNvPr>
          <p:cNvSpPr txBox="1"/>
          <p:nvPr/>
        </p:nvSpPr>
        <p:spPr>
          <a:xfrm>
            <a:off x="7746414" y="5900414"/>
            <a:ext cx="245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R$ Milhões</a:t>
            </a:r>
          </a:p>
        </p:txBody>
      </p:sp>
    </p:spTree>
    <p:extLst>
      <p:ext uri="{BB962C8B-B14F-4D97-AF65-F5344CB8AC3E}">
        <p14:creationId xmlns:p14="http://schemas.microsoft.com/office/powerpoint/2010/main" val="41217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Comportamento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Receita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00BC5A-016E-443A-80BD-7E3473B31E2A}"/>
              </a:ext>
            </a:extLst>
          </p:cNvPr>
          <p:cNvSpPr txBox="1"/>
          <p:nvPr/>
        </p:nvSpPr>
        <p:spPr>
          <a:xfrm>
            <a:off x="195746" y="2126808"/>
            <a:ext cx="25011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R$ 34,16 bilhões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Total das Receitas Arrecadadas </a:t>
            </a: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65,7%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corresponde a arrecadação de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impostos estaduais</a:t>
            </a:r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R$ 8,52 bilhões</a:t>
            </a:r>
          </a:p>
          <a:p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Transferidos aos Municípios</a:t>
            </a:r>
          </a:p>
          <a:p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R$ 5,11 bilhões </a:t>
            </a:r>
          </a:p>
          <a:p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Transferidos ao FUNDEB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5480FC3-E8B1-495A-9F9E-2E1B4193B265}"/>
              </a:ext>
            </a:extLst>
          </p:cNvPr>
          <p:cNvSpPr/>
          <p:nvPr/>
        </p:nvSpPr>
        <p:spPr>
          <a:xfrm>
            <a:off x="3746684" y="5905657"/>
            <a:ext cx="112144" cy="1207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2724607-F10B-4F58-87E7-7CCFD50F48F6}"/>
              </a:ext>
            </a:extLst>
          </p:cNvPr>
          <p:cNvSpPr/>
          <p:nvPr/>
        </p:nvSpPr>
        <p:spPr>
          <a:xfrm>
            <a:off x="3746684" y="6156574"/>
            <a:ext cx="112144" cy="1207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511EF4A-92C3-423C-BAFD-DC9E19169C67}"/>
              </a:ext>
            </a:extLst>
          </p:cNvPr>
          <p:cNvSpPr/>
          <p:nvPr/>
        </p:nvSpPr>
        <p:spPr>
          <a:xfrm>
            <a:off x="3745166" y="6389296"/>
            <a:ext cx="112144" cy="1207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7BB377-6EAB-4FD0-B558-122D25BB4FA2}"/>
              </a:ext>
            </a:extLst>
          </p:cNvPr>
          <p:cNvSpPr txBox="1"/>
          <p:nvPr/>
        </p:nvSpPr>
        <p:spPr>
          <a:xfrm>
            <a:off x="3915017" y="5835521"/>
            <a:ext cx="155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Segoe UI" panose="020B0502040204020203" pitchFamily="34" charset="0"/>
                <a:cs typeface="Segoe UI" panose="020B0502040204020203" pitchFamily="34" charset="0"/>
              </a:rPr>
              <a:t>Impostos Estaduais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0C86D2A-5533-4C3B-8F25-5E0614947961}"/>
              </a:ext>
            </a:extLst>
          </p:cNvPr>
          <p:cNvSpPr txBox="1"/>
          <p:nvPr/>
        </p:nvSpPr>
        <p:spPr>
          <a:xfrm>
            <a:off x="3914725" y="6082223"/>
            <a:ext cx="155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Segoe UI" panose="020B0502040204020203" pitchFamily="34" charset="0"/>
                <a:cs typeface="Segoe UI" panose="020B0502040204020203" pitchFamily="34" charset="0"/>
              </a:rPr>
              <a:t>Demais Receitas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EF3E473-18CB-41FD-A161-0464A9951DD2}"/>
              </a:ext>
            </a:extLst>
          </p:cNvPr>
          <p:cNvSpPr txBox="1"/>
          <p:nvPr/>
        </p:nvSpPr>
        <p:spPr>
          <a:xfrm>
            <a:off x="3880595" y="6317959"/>
            <a:ext cx="4138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Segoe UI" panose="020B0502040204020203" pitchFamily="34" charset="0"/>
                <a:cs typeface="Segoe UI" panose="020B0502040204020203" pitchFamily="34" charset="0"/>
              </a:rPr>
              <a:t>% crescimento da receita total em relação ao ano anterior</a:t>
            </a:r>
          </a:p>
        </p:txBody>
      </p:sp>
      <p:pic>
        <p:nvPicPr>
          <p:cNvPr id="19" name="Gráfico 1" descr="Seta: girar para a direita com preenchimento sólido">
            <a:extLst>
              <a:ext uri="{FF2B5EF4-FFF2-40B4-BE49-F238E27FC236}">
                <a16:creationId xmlns:a16="http://schemas.microsoft.com/office/drawing/2014/main" id="{EEE6B628-4BD9-4FE8-94C3-D141A002B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8488698" y="5011401"/>
            <a:ext cx="572125" cy="57212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48EE89AC-0566-427B-B478-1A4D09702045}"/>
              </a:ext>
            </a:extLst>
          </p:cNvPr>
          <p:cNvSpPr txBox="1"/>
          <p:nvPr/>
        </p:nvSpPr>
        <p:spPr>
          <a:xfrm>
            <a:off x="7745002" y="5337305"/>
            <a:ext cx="245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R$ Milhões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C125942C-B86E-4787-A4C9-D4C48F0226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779268"/>
              </p:ext>
            </p:extLst>
          </p:nvPr>
        </p:nvGraphicFramePr>
        <p:xfrm>
          <a:off x="2781089" y="1956617"/>
          <a:ext cx="6408000" cy="34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8511EF4A-92C3-423C-BAFD-DC9E19169C67}"/>
              </a:ext>
            </a:extLst>
          </p:cNvPr>
          <p:cNvSpPr/>
          <p:nvPr/>
        </p:nvSpPr>
        <p:spPr>
          <a:xfrm>
            <a:off x="3746684" y="6609962"/>
            <a:ext cx="112144" cy="12077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EF3E473-18CB-41FD-A161-0464A9951DD2}"/>
              </a:ext>
            </a:extLst>
          </p:cNvPr>
          <p:cNvSpPr txBox="1"/>
          <p:nvPr/>
        </p:nvSpPr>
        <p:spPr>
          <a:xfrm>
            <a:off x="3880595" y="6526038"/>
            <a:ext cx="526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Segoe UI" panose="020B0502040204020203" pitchFamily="34" charset="0"/>
                <a:cs typeface="Segoe UI" panose="020B0502040204020203" pitchFamily="34" charset="0"/>
              </a:rPr>
              <a:t>% crescimento da receita </a:t>
            </a:r>
            <a:r>
              <a:rPr lang="pt-BR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Impostos Estaduais em </a:t>
            </a:r>
            <a:r>
              <a:rPr lang="pt-BR" sz="1200" dirty="0">
                <a:latin typeface="Segoe UI" panose="020B0502040204020203" pitchFamily="34" charset="0"/>
                <a:cs typeface="Segoe UI" panose="020B0502040204020203" pitchFamily="34" charset="0"/>
              </a:rPr>
              <a:t>relação ao ano anterior</a:t>
            </a:r>
          </a:p>
        </p:txBody>
      </p:sp>
    </p:spTree>
    <p:extLst>
      <p:ext uri="{BB962C8B-B14F-4D97-AF65-F5344CB8AC3E}">
        <p14:creationId xmlns:p14="http://schemas.microsoft.com/office/powerpoint/2010/main" val="16280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Receita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Corrente</a:t>
            </a:r>
            <a:r>
              <a:rPr lang="en-US" sz="3500" kern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Líquida</a:t>
            </a:r>
            <a:r>
              <a:rPr lang="en-US" sz="3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- RCL-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183BB4-BFC5-486D-A758-2F437416CB22}"/>
              </a:ext>
            </a:extLst>
          </p:cNvPr>
          <p:cNvSpPr txBox="1"/>
          <p:nvPr/>
        </p:nvSpPr>
        <p:spPr>
          <a:xfrm>
            <a:off x="140465" y="2822435"/>
            <a:ext cx="25270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R$ 31,05 </a:t>
            </a:r>
            <a:r>
              <a:rPr lang="pt-BR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bilhões</a:t>
            </a:r>
          </a:p>
          <a:p>
            <a:r>
              <a:rPr lang="pt-BR" b="1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Total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da Receita 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Corrente </a:t>
            </a:r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Líquida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23607" y="5675568"/>
            <a:ext cx="249382" cy="19625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586792" y="5675568"/>
            <a:ext cx="249382" cy="19625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7091396" y="5675568"/>
            <a:ext cx="249382" cy="19625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122884" y="5604416"/>
            <a:ext cx="1504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776797" y="5594148"/>
            <a:ext cx="1504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</a:t>
            </a:r>
          </a:p>
        </p:txBody>
      </p:sp>
      <p:sp>
        <p:nvSpPr>
          <p:cNvPr id="28" name="CaixaDeTexto 6"/>
          <p:cNvSpPr txBox="1"/>
          <p:nvPr/>
        </p:nvSpPr>
        <p:spPr>
          <a:xfrm>
            <a:off x="7281401" y="5594148"/>
            <a:ext cx="1504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71EE6D-CF46-436C-86B5-7C84395EB745}"/>
              </a:ext>
            </a:extLst>
          </p:cNvPr>
          <p:cNvSpPr txBox="1"/>
          <p:nvPr/>
        </p:nvSpPr>
        <p:spPr>
          <a:xfrm>
            <a:off x="8307238" y="1668980"/>
            <a:ext cx="948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Segoe UI" panose="020B0502040204020203" pitchFamily="34" charset="0"/>
                <a:cs typeface="Segoe UI" panose="020B0502040204020203" pitchFamily="34" charset="0"/>
              </a:rPr>
              <a:t>R$ Bilhões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03266"/>
              </p:ext>
            </p:extLst>
          </p:nvPr>
        </p:nvGraphicFramePr>
        <p:xfrm>
          <a:off x="2807999" y="2498723"/>
          <a:ext cx="633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1211" y="4248915"/>
            <a:ext cx="2527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R$ 1,5 bilhão </a:t>
            </a:r>
            <a:endParaRPr lang="pt-BR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Auxílio Financeiro da União ao Estado em 2020, o qual compõe a RCL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479831" y="5880684"/>
            <a:ext cx="1504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R$ 26,86 </a:t>
            </a:r>
            <a:endParaRPr lang="pt-BR" sz="16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027675" y="5880684"/>
            <a:ext cx="1504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R$ 31,05</a:t>
            </a:r>
            <a:endParaRPr lang="pt-BR" sz="1600" b="1" dirty="0">
              <a:solidFill>
                <a:srgbClr val="008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848364" y="5880684"/>
            <a:ext cx="1504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R$ 25,09</a:t>
            </a:r>
            <a:endParaRPr lang="pt-BR" sz="16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692935" y="5893057"/>
            <a:ext cx="1504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Total RCL</a:t>
            </a:r>
            <a:endParaRPr lang="pt-BR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Receita</a:t>
            </a:r>
            <a:r>
              <a:rPr lang="en-US" sz="3500" kern="12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Líquida</a:t>
            </a:r>
            <a:r>
              <a:rPr lang="en-US" sz="3500" kern="12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500" kern="12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Disponível</a:t>
            </a:r>
            <a:r>
              <a:rPr lang="en-US" sz="3500" kern="12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D03CC8A-0668-4994-95CF-6767AC9C498B}"/>
              </a:ext>
            </a:extLst>
          </p:cNvPr>
          <p:cNvSpPr txBox="1"/>
          <p:nvPr/>
        </p:nvSpPr>
        <p:spPr>
          <a:xfrm>
            <a:off x="168180" y="3195622"/>
            <a:ext cx="1826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R$ </a:t>
            </a:r>
            <a:r>
              <a:rPr lang="pt-BR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22,32 bilhões</a:t>
            </a:r>
            <a:endParaRPr lang="pt-BR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Receita Líquida Disponível </a:t>
            </a:r>
            <a:endParaRPr lang="pt-B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16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R$ </a:t>
            </a:r>
            <a:r>
              <a:rPr lang="pt-BR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4,92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bilhões </a:t>
            </a:r>
          </a:p>
          <a:p>
            <a:r>
              <a:rPr lang="pt-BR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Total repasses efetuados </a:t>
            </a:r>
            <a:endParaRPr lang="pt-B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Gráfico 1" descr="Seta: girar para a direita com preenchimento sólido">
            <a:extLst>
              <a:ext uri="{FF2B5EF4-FFF2-40B4-BE49-F238E27FC236}">
                <a16:creationId xmlns:a16="http://schemas.microsoft.com/office/drawing/2014/main" id="{B8C76E22-F4CD-4B0F-A075-B7260E139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469001" y="5841899"/>
            <a:ext cx="572125" cy="57212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E664A0C-CE30-4722-A61C-C2E704C8760B}"/>
              </a:ext>
            </a:extLst>
          </p:cNvPr>
          <p:cNvSpPr txBox="1"/>
          <p:nvPr/>
        </p:nvSpPr>
        <p:spPr>
          <a:xfrm>
            <a:off x="7679913" y="6119784"/>
            <a:ext cx="245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R$ Milhões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C47A5779-150E-42E8-B8E6-B5B1BB0B74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069118"/>
              </p:ext>
            </p:extLst>
          </p:nvPr>
        </p:nvGraphicFramePr>
        <p:xfrm>
          <a:off x="2700001" y="2027066"/>
          <a:ext cx="6444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8E664A0C-CE30-4722-A61C-C2E704C8760B}"/>
              </a:ext>
            </a:extLst>
          </p:cNvPr>
          <p:cNvSpPr txBox="1"/>
          <p:nvPr/>
        </p:nvSpPr>
        <p:spPr>
          <a:xfrm>
            <a:off x="2946783" y="5580332"/>
            <a:ext cx="843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ALESC</a:t>
            </a:r>
            <a:endParaRPr lang="pt-BR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E664A0C-CE30-4722-A61C-C2E704C8760B}"/>
              </a:ext>
            </a:extLst>
          </p:cNvPr>
          <p:cNvSpPr txBox="1"/>
          <p:nvPr/>
        </p:nvSpPr>
        <p:spPr>
          <a:xfrm>
            <a:off x="4018314" y="5593303"/>
            <a:ext cx="843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TJSC</a:t>
            </a:r>
            <a:endParaRPr lang="pt-BR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E664A0C-CE30-4722-A61C-C2E704C8760B}"/>
              </a:ext>
            </a:extLst>
          </p:cNvPr>
          <p:cNvSpPr txBox="1"/>
          <p:nvPr/>
        </p:nvSpPr>
        <p:spPr>
          <a:xfrm>
            <a:off x="6029595" y="5595678"/>
            <a:ext cx="843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TCESC</a:t>
            </a:r>
            <a:endParaRPr lang="pt-BR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E664A0C-CE30-4722-A61C-C2E704C8760B}"/>
              </a:ext>
            </a:extLst>
          </p:cNvPr>
          <p:cNvSpPr txBox="1"/>
          <p:nvPr/>
        </p:nvSpPr>
        <p:spPr>
          <a:xfrm>
            <a:off x="7007881" y="5593303"/>
            <a:ext cx="843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UDESC</a:t>
            </a:r>
            <a:endParaRPr lang="pt-BR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E664A0C-CE30-4722-A61C-C2E704C8760B}"/>
              </a:ext>
            </a:extLst>
          </p:cNvPr>
          <p:cNvSpPr txBox="1"/>
          <p:nvPr/>
        </p:nvSpPr>
        <p:spPr>
          <a:xfrm>
            <a:off x="8197305" y="5595678"/>
            <a:ext cx="843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HF</a:t>
            </a:r>
            <a:endParaRPr lang="pt-BR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Detalhamento</a:t>
            </a:r>
            <a:r>
              <a:rPr lang="en-US" sz="3500" kern="12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en-US" sz="3500" kern="12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Receita</a:t>
            </a:r>
            <a:r>
              <a:rPr lang="en-US" sz="3500" kern="12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3319971960"/>
              </p:ext>
            </p:extLst>
          </p:nvPr>
        </p:nvGraphicFramePr>
        <p:xfrm>
          <a:off x="143998" y="4500218"/>
          <a:ext cx="8856000" cy="240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2188" y="2509608"/>
            <a:ext cx="5292000" cy="194332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8E664A0C-CE30-4722-A61C-C2E704C8760B}"/>
              </a:ext>
            </a:extLst>
          </p:cNvPr>
          <p:cNvSpPr txBox="1"/>
          <p:nvPr/>
        </p:nvSpPr>
        <p:spPr>
          <a:xfrm>
            <a:off x="6160687" y="4375461"/>
            <a:ext cx="245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R$ Milhões</a:t>
            </a:r>
          </a:p>
        </p:txBody>
      </p:sp>
    </p:spTree>
    <p:extLst>
      <p:ext uri="{BB962C8B-B14F-4D97-AF65-F5344CB8AC3E}">
        <p14:creationId xmlns:p14="http://schemas.microsoft.com/office/powerpoint/2010/main" val="37067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9FA40-3058-4BE9-BCC8-3798906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Comportamento</a:t>
            </a:r>
            <a:r>
              <a:rPr lang="en-US" sz="3500" kern="12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en-US" sz="3500" kern="12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Despesa</a:t>
            </a:r>
            <a:r>
              <a:rPr lang="en-US" sz="3500" kern="12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3500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50D3F2F-BCA7-4606-9A8B-D4CA551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8" y="278311"/>
            <a:ext cx="1535028" cy="864000"/>
          </a:xfrm>
          <a:prstGeom prst="rect">
            <a:avLst/>
          </a:prstGeom>
        </p:spPr>
      </p:pic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1642672962"/>
              </p:ext>
            </p:extLst>
          </p:nvPr>
        </p:nvGraphicFramePr>
        <p:xfrm>
          <a:off x="91437" y="4936448"/>
          <a:ext cx="8961122" cy="223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745213"/>
              </p:ext>
            </p:extLst>
          </p:nvPr>
        </p:nvGraphicFramePr>
        <p:xfrm>
          <a:off x="91437" y="1705777"/>
          <a:ext cx="10008000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205626" y="4653996"/>
            <a:ext cx="68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u="sng" dirty="0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10%</a:t>
            </a:r>
            <a:endParaRPr lang="pt-BR" sz="1400" b="1" u="sng" dirty="0">
              <a:solidFill>
                <a:srgbClr val="FF99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095437" y="3013335"/>
            <a:ext cx="68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u="sng" dirty="0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21%</a:t>
            </a:r>
            <a:endParaRPr lang="pt-BR" sz="1400" b="1" u="sng" dirty="0">
              <a:solidFill>
                <a:srgbClr val="FF99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etreiro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Letreiro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Letreiro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Letreiro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Letreiro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Letreiro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Neal Analytics 2">
    <a:dk1>
      <a:srgbClr val="000000"/>
    </a:dk1>
    <a:lt1>
      <a:srgbClr val="FFFFFF"/>
    </a:lt1>
    <a:dk2>
      <a:srgbClr val="0074AF"/>
    </a:dk2>
    <a:lt2>
      <a:srgbClr val="00B0F0"/>
    </a:lt2>
    <a:accent1>
      <a:srgbClr val="75D1FF"/>
    </a:accent1>
    <a:accent2>
      <a:srgbClr val="004568"/>
    </a:accent2>
    <a:accent3>
      <a:srgbClr val="92D050"/>
    </a:accent3>
    <a:accent4>
      <a:srgbClr val="FFC000"/>
    </a:accent4>
    <a:accent5>
      <a:srgbClr val="004568"/>
    </a:accent5>
    <a:accent6>
      <a:srgbClr val="0074AF"/>
    </a:accent6>
    <a:hlink>
      <a:srgbClr val="43C0FF"/>
    </a:hlink>
    <a:folHlink>
      <a:srgbClr val="75D1FF"/>
    </a:folHlink>
  </a:clrScheme>
  <a:fontScheme name="MICROSOFT">
    <a:majorFont>
      <a:latin typeface="Segoe UI Light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Neal Analytics 2">
    <a:dk1>
      <a:srgbClr val="000000"/>
    </a:dk1>
    <a:lt1>
      <a:srgbClr val="FFFFFF"/>
    </a:lt1>
    <a:dk2>
      <a:srgbClr val="0074AF"/>
    </a:dk2>
    <a:lt2>
      <a:srgbClr val="00B0F0"/>
    </a:lt2>
    <a:accent1>
      <a:srgbClr val="75D1FF"/>
    </a:accent1>
    <a:accent2>
      <a:srgbClr val="004568"/>
    </a:accent2>
    <a:accent3>
      <a:srgbClr val="92D050"/>
    </a:accent3>
    <a:accent4>
      <a:srgbClr val="FFC000"/>
    </a:accent4>
    <a:accent5>
      <a:srgbClr val="004568"/>
    </a:accent5>
    <a:accent6>
      <a:srgbClr val="0074AF"/>
    </a:accent6>
    <a:hlink>
      <a:srgbClr val="43C0FF"/>
    </a:hlink>
    <a:folHlink>
      <a:srgbClr val="75D1FF"/>
    </a:folHlink>
  </a:clrScheme>
  <a:fontScheme name="MICROSOFT">
    <a:majorFont>
      <a:latin typeface="Segoe UI Light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Letreiro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Neal Analytics 2">
    <a:dk1>
      <a:srgbClr val="000000"/>
    </a:dk1>
    <a:lt1>
      <a:srgbClr val="FFFFFF"/>
    </a:lt1>
    <a:dk2>
      <a:srgbClr val="0074AF"/>
    </a:dk2>
    <a:lt2>
      <a:srgbClr val="00B0F0"/>
    </a:lt2>
    <a:accent1>
      <a:srgbClr val="75D1FF"/>
    </a:accent1>
    <a:accent2>
      <a:srgbClr val="004568"/>
    </a:accent2>
    <a:accent3>
      <a:srgbClr val="92D050"/>
    </a:accent3>
    <a:accent4>
      <a:srgbClr val="FFC000"/>
    </a:accent4>
    <a:accent5>
      <a:srgbClr val="004568"/>
    </a:accent5>
    <a:accent6>
      <a:srgbClr val="0074AF"/>
    </a:accent6>
    <a:hlink>
      <a:srgbClr val="43C0FF"/>
    </a:hlink>
    <a:folHlink>
      <a:srgbClr val="75D1FF"/>
    </a:folHlink>
  </a:clrScheme>
  <a:fontScheme name="MICROSOFT">
    <a:majorFont>
      <a:latin typeface="Segoe UI Light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Neal Analytics 2">
    <a:dk1>
      <a:srgbClr val="000000"/>
    </a:dk1>
    <a:lt1>
      <a:srgbClr val="FFFFFF"/>
    </a:lt1>
    <a:dk2>
      <a:srgbClr val="0074AF"/>
    </a:dk2>
    <a:lt2>
      <a:srgbClr val="00B0F0"/>
    </a:lt2>
    <a:accent1>
      <a:srgbClr val="75D1FF"/>
    </a:accent1>
    <a:accent2>
      <a:srgbClr val="004568"/>
    </a:accent2>
    <a:accent3>
      <a:srgbClr val="92D050"/>
    </a:accent3>
    <a:accent4>
      <a:srgbClr val="FFC000"/>
    </a:accent4>
    <a:accent5>
      <a:srgbClr val="004568"/>
    </a:accent5>
    <a:accent6>
      <a:srgbClr val="0074AF"/>
    </a:accent6>
    <a:hlink>
      <a:srgbClr val="43C0FF"/>
    </a:hlink>
    <a:folHlink>
      <a:srgbClr val="75D1FF"/>
    </a:folHlink>
  </a:clrScheme>
  <a:fontScheme name="MICROSOFT">
    <a:majorFont>
      <a:latin typeface="Segoe UI Light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Letreiro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14431</TotalTime>
  <Words>1424</Words>
  <Application>Microsoft Office PowerPoint</Application>
  <PresentationFormat>Apresentação na tela (4:3)</PresentationFormat>
  <Paragraphs>516</Paragraphs>
  <Slides>27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Segoe UI</vt:lpstr>
      <vt:lpstr>Office Theme</vt:lpstr>
      <vt:lpstr>Planilha</vt:lpstr>
      <vt:lpstr>Worksheet</vt:lpstr>
      <vt:lpstr>Apresentação do PowerPoint</vt:lpstr>
      <vt:lpstr>AUDIÊNCIA PÚBLICA Lei de Responsabilidade Fiscal  </vt:lpstr>
      <vt:lpstr>Publicações Legais</vt:lpstr>
      <vt:lpstr>Resultado Orçamentário</vt:lpstr>
      <vt:lpstr>Comportamento da Receita</vt:lpstr>
      <vt:lpstr>Receita Corrente Líquida  - RCL-</vt:lpstr>
      <vt:lpstr>Receita Líquida Disponível </vt:lpstr>
      <vt:lpstr>Detalhamento da Receita  </vt:lpstr>
      <vt:lpstr>Comportamento da Despesa </vt:lpstr>
      <vt:lpstr>Disponibilidades de Caixa  - Poder Executivo -</vt:lpstr>
      <vt:lpstr>Despesa de Pessoal LRF  - Poder Executivo -</vt:lpstr>
      <vt:lpstr>Relação Receitas e Despesas Correntes - EC 109/2021 -</vt:lpstr>
      <vt:lpstr>Aplicação em Saúde</vt:lpstr>
      <vt:lpstr>Aplicação em Saúde - Enfrentamento COVID -</vt:lpstr>
      <vt:lpstr>Aplicação em Educação</vt:lpstr>
      <vt:lpstr>FUNDEB</vt:lpstr>
      <vt:lpstr>Bolsas de Estudos - Art. 170 CE -</vt:lpstr>
      <vt:lpstr>Ciência e Tecnologia - Art. 193 CE -</vt:lpstr>
      <vt:lpstr>Resultado Previdenciário - Consolidado -</vt:lpstr>
      <vt:lpstr>Aplicação em Desenvolvimento Social</vt:lpstr>
      <vt:lpstr> Segurança Pública e Administração Prisional e Socioeducativa  </vt:lpstr>
      <vt:lpstr>Investimentos  - Poder Executivo -</vt:lpstr>
      <vt:lpstr>Capacidade de Pagamento - CAPAG -</vt:lpstr>
      <vt:lpstr>Indicadores de Endividamento</vt:lpstr>
      <vt:lpstr>Metas PAF</vt:lpstr>
      <vt:lpstr>Resultado Primário  e Nominal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>Sandra Spricigo</dc:creator>
  <cp:lastModifiedBy>Maria Luiza Seemann</cp:lastModifiedBy>
  <cp:revision>668</cp:revision>
  <cp:lastPrinted>2022-01-12T23:40:33Z</cp:lastPrinted>
  <dcterms:created xsi:type="dcterms:W3CDTF">2019-01-24T20:38:11Z</dcterms:created>
  <dcterms:modified xsi:type="dcterms:W3CDTF">2022-03-14T16:41:13Z</dcterms:modified>
</cp:coreProperties>
</file>